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sldIdLst>
    <p:sldId id="256" r:id="rId5"/>
    <p:sldId id="261" r:id="rId6"/>
    <p:sldId id="266" r:id="rId7"/>
    <p:sldId id="269" r:id="rId8"/>
    <p:sldId id="257" r:id="rId9"/>
    <p:sldId id="267" r:id="rId10"/>
    <p:sldId id="270" r:id="rId11"/>
    <p:sldId id="273" r:id="rId12"/>
    <p:sldId id="258" r:id="rId13"/>
    <p:sldId id="263" r:id="rId14"/>
    <p:sldId id="271" r:id="rId15"/>
    <p:sldId id="272" r:id="rId16"/>
    <p:sldId id="262" r:id="rId17"/>
    <p:sldId id="274" r:id="rId18"/>
    <p:sldId id="265" r:id="rId19"/>
    <p:sldId id="26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5DF9"/>
    <a:srgbClr val="9207C9"/>
    <a:srgbClr val="DC8F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63" d="100"/>
          <a:sy n="63" d="100"/>
        </p:scale>
        <p:origin x="724"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Rose" userId="b2da38eb-2a6a-40cf-9762-83e1079f4ab3" providerId="ADAL" clId="{DAB3B8DA-10FE-48FD-91A5-ACB5C2C9D8A2}"/>
    <pc:docChg chg="custSel modSld modMainMaster">
      <pc:chgData name="LRose" userId="b2da38eb-2a6a-40cf-9762-83e1079f4ab3" providerId="ADAL" clId="{DAB3B8DA-10FE-48FD-91A5-ACB5C2C9D8A2}" dt="2026-09-08T12:17:08.647" v="571" actId="27636"/>
      <pc:docMkLst>
        <pc:docMk/>
      </pc:docMkLst>
      <pc:sldChg chg="modSp mod setBg">
        <pc:chgData name="LRose" userId="b2da38eb-2a6a-40cf-9762-83e1079f4ab3" providerId="ADAL" clId="{DAB3B8DA-10FE-48FD-91A5-ACB5C2C9D8A2}" dt="2026-09-04T14:05:18.029" v="13" actId="20577"/>
        <pc:sldMkLst>
          <pc:docMk/>
          <pc:sldMk cId="3651603626" sldId="256"/>
        </pc:sldMkLst>
        <pc:spChg chg="mod">
          <ac:chgData name="LRose" userId="b2da38eb-2a6a-40cf-9762-83e1079f4ab3" providerId="ADAL" clId="{DAB3B8DA-10FE-48FD-91A5-ACB5C2C9D8A2}" dt="2026-09-04T14:05:18.029" v="13" actId="20577"/>
          <ac:spMkLst>
            <pc:docMk/>
            <pc:sldMk cId="3651603626" sldId="256"/>
            <ac:spMk id="3" creationId="{00000000-0000-0000-0000-000000000000}"/>
          </ac:spMkLst>
        </pc:spChg>
      </pc:sldChg>
      <pc:sldChg chg="addSp delSp mod">
        <pc:chgData name="LRose" userId="b2da38eb-2a6a-40cf-9762-83e1079f4ab3" providerId="ADAL" clId="{DAB3B8DA-10FE-48FD-91A5-ACB5C2C9D8A2}" dt="2026-09-04T16:09:20.580" v="65" actId="22"/>
        <pc:sldMkLst>
          <pc:docMk/>
          <pc:sldMk cId="1949116330" sldId="257"/>
        </pc:sldMkLst>
        <pc:picChg chg="add">
          <ac:chgData name="LRose" userId="b2da38eb-2a6a-40cf-9762-83e1079f4ab3" providerId="ADAL" clId="{DAB3B8DA-10FE-48FD-91A5-ACB5C2C9D8A2}" dt="2026-09-04T16:09:20.580" v="65" actId="22"/>
          <ac:picMkLst>
            <pc:docMk/>
            <pc:sldMk cId="1949116330" sldId="257"/>
            <ac:picMk id="4" creationId="{C082F753-5D8D-2EAE-6E57-BA3D1E00E11E}"/>
          </ac:picMkLst>
        </pc:picChg>
      </pc:sldChg>
      <pc:sldChg chg="addSp delSp modSp mod">
        <pc:chgData name="LRose" userId="b2da38eb-2a6a-40cf-9762-83e1079f4ab3" providerId="ADAL" clId="{DAB3B8DA-10FE-48FD-91A5-ACB5C2C9D8A2}" dt="2026-09-04T16:17:03.560" v="68" actId="1076"/>
        <pc:sldMkLst>
          <pc:docMk/>
          <pc:sldMk cId="3533611214" sldId="258"/>
        </pc:sldMkLst>
        <pc:picChg chg="add mod">
          <ac:chgData name="LRose" userId="b2da38eb-2a6a-40cf-9762-83e1079f4ab3" providerId="ADAL" clId="{DAB3B8DA-10FE-48FD-91A5-ACB5C2C9D8A2}" dt="2026-09-04T16:17:03.560" v="68" actId="1076"/>
          <ac:picMkLst>
            <pc:docMk/>
            <pc:sldMk cId="3533611214" sldId="258"/>
            <ac:picMk id="5" creationId="{B8058904-2C4A-338B-43F2-5CA2979FA23C}"/>
          </ac:picMkLst>
        </pc:picChg>
      </pc:sldChg>
      <pc:sldChg chg="addSp modSp mod">
        <pc:chgData name="LRose" userId="b2da38eb-2a6a-40cf-9762-83e1079f4ab3" providerId="ADAL" clId="{DAB3B8DA-10FE-48FD-91A5-ACB5C2C9D8A2}" dt="2026-09-04T14:10:01.883" v="63" actId="20577"/>
        <pc:sldMkLst>
          <pc:docMk/>
          <pc:sldMk cId="2906464661" sldId="261"/>
        </pc:sldMkLst>
        <pc:spChg chg="mod">
          <ac:chgData name="LRose" userId="b2da38eb-2a6a-40cf-9762-83e1079f4ab3" providerId="ADAL" clId="{DAB3B8DA-10FE-48FD-91A5-ACB5C2C9D8A2}" dt="2026-09-04T14:06:16.087" v="48" actId="20577"/>
          <ac:spMkLst>
            <pc:docMk/>
            <pc:sldMk cId="2906464661" sldId="261"/>
            <ac:spMk id="3" creationId="{00000000-0000-0000-0000-000000000000}"/>
          </ac:spMkLst>
        </pc:spChg>
        <pc:spChg chg="mod">
          <ac:chgData name="LRose" userId="b2da38eb-2a6a-40cf-9762-83e1079f4ab3" providerId="ADAL" clId="{DAB3B8DA-10FE-48FD-91A5-ACB5C2C9D8A2}" dt="2026-09-04T14:10:01.883" v="63" actId="20577"/>
          <ac:spMkLst>
            <pc:docMk/>
            <pc:sldMk cId="2906464661" sldId="261"/>
            <ac:spMk id="4" creationId="{00000000-0000-0000-0000-000000000000}"/>
          </ac:spMkLst>
        </pc:spChg>
        <pc:spChg chg="mod">
          <ac:chgData name="LRose" userId="b2da38eb-2a6a-40cf-9762-83e1079f4ab3" providerId="ADAL" clId="{DAB3B8DA-10FE-48FD-91A5-ACB5C2C9D8A2}" dt="2026-09-04T14:06:24.110" v="57" actId="20577"/>
          <ac:spMkLst>
            <pc:docMk/>
            <pc:sldMk cId="2906464661" sldId="261"/>
            <ac:spMk id="5" creationId="{00000000-0000-0000-0000-000000000000}"/>
          </ac:spMkLst>
        </pc:spChg>
        <pc:picChg chg="add mod">
          <ac:chgData name="LRose" userId="b2da38eb-2a6a-40cf-9762-83e1079f4ab3" providerId="ADAL" clId="{DAB3B8DA-10FE-48FD-91A5-ACB5C2C9D8A2}" dt="2026-09-04T14:09:38.074" v="59" actId="1076"/>
          <ac:picMkLst>
            <pc:docMk/>
            <pc:sldMk cId="2906464661" sldId="261"/>
            <ac:picMk id="7" creationId="{C29C998F-5384-D8EA-0496-9261205BDD2A}"/>
          </ac:picMkLst>
        </pc:picChg>
        <pc:picChg chg="add mod">
          <ac:chgData name="LRose" userId="b2da38eb-2a6a-40cf-9762-83e1079f4ab3" providerId="ADAL" clId="{DAB3B8DA-10FE-48FD-91A5-ACB5C2C9D8A2}" dt="2026-09-04T14:09:59.625" v="61" actId="1076"/>
          <ac:picMkLst>
            <pc:docMk/>
            <pc:sldMk cId="2906464661" sldId="261"/>
            <ac:picMk id="10" creationId="{798363BA-EAE7-422B-D3E8-C9676142290B}"/>
          </ac:picMkLst>
        </pc:picChg>
      </pc:sldChg>
      <pc:sldChg chg="modSp mod">
        <pc:chgData name="LRose" userId="b2da38eb-2a6a-40cf-9762-83e1079f4ab3" providerId="ADAL" clId="{DAB3B8DA-10FE-48FD-91A5-ACB5C2C9D8A2}" dt="2026-09-07T18:58:45.271" v="181" actId="20577"/>
        <pc:sldMkLst>
          <pc:docMk/>
          <pc:sldMk cId="3869118455" sldId="263"/>
        </pc:sldMkLst>
        <pc:spChg chg="mod">
          <ac:chgData name="LRose" userId="b2da38eb-2a6a-40cf-9762-83e1079f4ab3" providerId="ADAL" clId="{DAB3B8DA-10FE-48FD-91A5-ACB5C2C9D8A2}" dt="2026-09-07T18:58:45.271" v="181" actId="20577"/>
          <ac:spMkLst>
            <pc:docMk/>
            <pc:sldMk cId="3869118455" sldId="263"/>
            <ac:spMk id="5" creationId="{00000000-0000-0000-0000-000000000000}"/>
          </ac:spMkLst>
        </pc:spChg>
      </pc:sldChg>
      <pc:sldChg chg="modSp mod">
        <pc:chgData name="LRose" userId="b2da38eb-2a6a-40cf-9762-83e1079f4ab3" providerId="ADAL" clId="{DAB3B8DA-10FE-48FD-91A5-ACB5C2C9D8A2}" dt="2026-09-08T12:17:08.647" v="571" actId="27636"/>
        <pc:sldMkLst>
          <pc:docMk/>
          <pc:sldMk cId="2623525413" sldId="271"/>
        </pc:sldMkLst>
        <pc:spChg chg="mod">
          <ac:chgData name="LRose" userId="b2da38eb-2a6a-40cf-9762-83e1079f4ab3" providerId="ADAL" clId="{DAB3B8DA-10FE-48FD-91A5-ACB5C2C9D8A2}" dt="2026-09-08T12:17:08.647" v="571" actId="27636"/>
          <ac:spMkLst>
            <pc:docMk/>
            <pc:sldMk cId="2623525413" sldId="271"/>
            <ac:spMk id="3" creationId="{00000000-0000-0000-0000-000000000000}"/>
          </ac:spMkLst>
        </pc:spChg>
      </pc:sldChg>
      <pc:sldChg chg="modSp mod">
        <pc:chgData name="LRose" userId="b2da38eb-2a6a-40cf-9762-83e1079f4ab3" providerId="ADAL" clId="{DAB3B8DA-10FE-48FD-91A5-ACB5C2C9D8A2}" dt="2026-09-07T19:01:16.028" v="569" actId="1076"/>
        <pc:sldMkLst>
          <pc:docMk/>
          <pc:sldMk cId="2626689443" sldId="272"/>
        </pc:sldMkLst>
        <pc:spChg chg="mod">
          <ac:chgData name="LRose" userId="b2da38eb-2a6a-40cf-9762-83e1079f4ab3" providerId="ADAL" clId="{DAB3B8DA-10FE-48FD-91A5-ACB5C2C9D8A2}" dt="2026-09-07T19:01:16.028" v="569" actId="1076"/>
          <ac:spMkLst>
            <pc:docMk/>
            <pc:sldMk cId="2626689443" sldId="272"/>
            <ac:spMk id="4" creationId="{00000000-0000-0000-0000-000000000000}"/>
          </ac:spMkLst>
        </pc:spChg>
        <pc:spChg chg="mod">
          <ac:chgData name="LRose" userId="b2da38eb-2a6a-40cf-9762-83e1079f4ab3" providerId="ADAL" clId="{DAB3B8DA-10FE-48FD-91A5-ACB5C2C9D8A2}" dt="2026-09-07T19:01:04.549" v="568" actId="20577"/>
          <ac:spMkLst>
            <pc:docMk/>
            <pc:sldMk cId="2626689443" sldId="272"/>
            <ac:spMk id="7" creationId="{00000000-0000-0000-0000-000000000000}"/>
          </ac:spMkLst>
        </pc:spChg>
      </pc:sldChg>
      <pc:sldMasterChg chg="setBg modSldLayout">
        <pc:chgData name="LRose" userId="b2da38eb-2a6a-40cf-9762-83e1079f4ab3" providerId="ADAL" clId="{DAB3B8DA-10FE-48FD-91A5-ACB5C2C9D8A2}" dt="2026-09-04T14:05:08.941" v="1"/>
        <pc:sldMasterMkLst>
          <pc:docMk/>
          <pc:sldMasterMk cId="2038206415" sldId="2147483690"/>
        </pc:sldMasterMkLst>
        <pc:sldLayoutChg chg="setBg">
          <pc:chgData name="LRose" userId="b2da38eb-2a6a-40cf-9762-83e1079f4ab3" providerId="ADAL" clId="{DAB3B8DA-10FE-48FD-91A5-ACB5C2C9D8A2}" dt="2026-09-04T14:05:08.941" v="1"/>
          <pc:sldLayoutMkLst>
            <pc:docMk/>
            <pc:sldMasterMk cId="2038206415" sldId="2147483690"/>
            <pc:sldLayoutMk cId="267505161" sldId="2147483691"/>
          </pc:sldLayoutMkLst>
        </pc:sldLayoutChg>
        <pc:sldLayoutChg chg="setBg">
          <pc:chgData name="LRose" userId="b2da38eb-2a6a-40cf-9762-83e1079f4ab3" providerId="ADAL" clId="{DAB3B8DA-10FE-48FD-91A5-ACB5C2C9D8A2}" dt="2026-09-04T14:05:08.941" v="1"/>
          <pc:sldLayoutMkLst>
            <pc:docMk/>
            <pc:sldMasterMk cId="2038206415" sldId="2147483690"/>
            <pc:sldLayoutMk cId="2186355527" sldId="2147483692"/>
          </pc:sldLayoutMkLst>
        </pc:sldLayoutChg>
        <pc:sldLayoutChg chg="setBg">
          <pc:chgData name="LRose" userId="b2da38eb-2a6a-40cf-9762-83e1079f4ab3" providerId="ADAL" clId="{DAB3B8DA-10FE-48FD-91A5-ACB5C2C9D8A2}" dt="2026-09-04T14:05:08.941" v="1"/>
          <pc:sldLayoutMkLst>
            <pc:docMk/>
            <pc:sldMasterMk cId="2038206415" sldId="2147483690"/>
            <pc:sldLayoutMk cId="1272702179" sldId="2147483693"/>
          </pc:sldLayoutMkLst>
        </pc:sldLayoutChg>
        <pc:sldLayoutChg chg="setBg">
          <pc:chgData name="LRose" userId="b2da38eb-2a6a-40cf-9762-83e1079f4ab3" providerId="ADAL" clId="{DAB3B8DA-10FE-48FD-91A5-ACB5C2C9D8A2}" dt="2026-09-04T14:05:08.941" v="1"/>
          <pc:sldLayoutMkLst>
            <pc:docMk/>
            <pc:sldMasterMk cId="2038206415" sldId="2147483690"/>
            <pc:sldLayoutMk cId="1706705710" sldId="2147483694"/>
          </pc:sldLayoutMkLst>
        </pc:sldLayoutChg>
        <pc:sldLayoutChg chg="setBg">
          <pc:chgData name="LRose" userId="b2da38eb-2a6a-40cf-9762-83e1079f4ab3" providerId="ADAL" clId="{DAB3B8DA-10FE-48FD-91A5-ACB5C2C9D8A2}" dt="2026-09-04T14:05:08.941" v="1"/>
          <pc:sldLayoutMkLst>
            <pc:docMk/>
            <pc:sldMasterMk cId="2038206415" sldId="2147483690"/>
            <pc:sldLayoutMk cId="1604159506" sldId="2147483695"/>
          </pc:sldLayoutMkLst>
        </pc:sldLayoutChg>
        <pc:sldLayoutChg chg="setBg">
          <pc:chgData name="LRose" userId="b2da38eb-2a6a-40cf-9762-83e1079f4ab3" providerId="ADAL" clId="{DAB3B8DA-10FE-48FD-91A5-ACB5C2C9D8A2}" dt="2026-09-04T14:05:08.941" v="1"/>
          <pc:sldLayoutMkLst>
            <pc:docMk/>
            <pc:sldMasterMk cId="2038206415" sldId="2147483690"/>
            <pc:sldLayoutMk cId="3445325775" sldId="2147483696"/>
          </pc:sldLayoutMkLst>
        </pc:sldLayoutChg>
        <pc:sldLayoutChg chg="setBg">
          <pc:chgData name="LRose" userId="b2da38eb-2a6a-40cf-9762-83e1079f4ab3" providerId="ADAL" clId="{DAB3B8DA-10FE-48FD-91A5-ACB5C2C9D8A2}" dt="2026-09-04T14:05:08.941" v="1"/>
          <pc:sldLayoutMkLst>
            <pc:docMk/>
            <pc:sldMasterMk cId="2038206415" sldId="2147483690"/>
            <pc:sldLayoutMk cId="332927318" sldId="2147483697"/>
          </pc:sldLayoutMkLst>
        </pc:sldLayoutChg>
        <pc:sldLayoutChg chg="setBg">
          <pc:chgData name="LRose" userId="b2da38eb-2a6a-40cf-9762-83e1079f4ab3" providerId="ADAL" clId="{DAB3B8DA-10FE-48FD-91A5-ACB5C2C9D8A2}" dt="2026-09-04T14:05:08.941" v="1"/>
          <pc:sldLayoutMkLst>
            <pc:docMk/>
            <pc:sldMasterMk cId="2038206415" sldId="2147483690"/>
            <pc:sldLayoutMk cId="2708054565" sldId="2147483698"/>
          </pc:sldLayoutMkLst>
        </pc:sldLayoutChg>
        <pc:sldLayoutChg chg="setBg">
          <pc:chgData name="LRose" userId="b2da38eb-2a6a-40cf-9762-83e1079f4ab3" providerId="ADAL" clId="{DAB3B8DA-10FE-48FD-91A5-ACB5C2C9D8A2}" dt="2026-09-04T14:05:08.941" v="1"/>
          <pc:sldLayoutMkLst>
            <pc:docMk/>
            <pc:sldMasterMk cId="2038206415" sldId="2147483690"/>
            <pc:sldLayoutMk cId="3082783344" sldId="2147483699"/>
          </pc:sldLayoutMkLst>
        </pc:sldLayoutChg>
        <pc:sldLayoutChg chg="setBg">
          <pc:chgData name="LRose" userId="b2da38eb-2a6a-40cf-9762-83e1079f4ab3" providerId="ADAL" clId="{DAB3B8DA-10FE-48FD-91A5-ACB5C2C9D8A2}" dt="2026-09-04T14:05:08.941" v="1"/>
          <pc:sldLayoutMkLst>
            <pc:docMk/>
            <pc:sldMasterMk cId="2038206415" sldId="2147483690"/>
            <pc:sldLayoutMk cId="4288103763" sldId="2147483700"/>
          </pc:sldLayoutMkLst>
        </pc:sldLayoutChg>
        <pc:sldLayoutChg chg="setBg">
          <pc:chgData name="LRose" userId="b2da38eb-2a6a-40cf-9762-83e1079f4ab3" providerId="ADAL" clId="{DAB3B8DA-10FE-48FD-91A5-ACB5C2C9D8A2}" dt="2026-09-04T14:05:08.941" v="1"/>
          <pc:sldLayoutMkLst>
            <pc:docMk/>
            <pc:sldMasterMk cId="2038206415" sldId="2147483690"/>
            <pc:sldLayoutMk cId="2561092097" sldId="2147483701"/>
          </pc:sldLayoutMkLst>
        </pc:sldLayoutChg>
        <pc:sldLayoutChg chg="setBg">
          <pc:chgData name="LRose" userId="b2da38eb-2a6a-40cf-9762-83e1079f4ab3" providerId="ADAL" clId="{DAB3B8DA-10FE-48FD-91A5-ACB5C2C9D8A2}" dt="2026-09-04T14:05:08.941" v="1"/>
          <pc:sldLayoutMkLst>
            <pc:docMk/>
            <pc:sldMasterMk cId="2038206415" sldId="2147483690"/>
            <pc:sldLayoutMk cId="1532474164" sldId="2147483702"/>
          </pc:sldLayoutMkLst>
        </pc:sldLayoutChg>
        <pc:sldLayoutChg chg="setBg">
          <pc:chgData name="LRose" userId="b2da38eb-2a6a-40cf-9762-83e1079f4ab3" providerId="ADAL" clId="{DAB3B8DA-10FE-48FD-91A5-ACB5C2C9D8A2}" dt="2026-09-04T14:05:08.941" v="1"/>
          <pc:sldLayoutMkLst>
            <pc:docMk/>
            <pc:sldMasterMk cId="2038206415" sldId="2147483690"/>
            <pc:sldLayoutMk cId="3357491834" sldId="2147483703"/>
          </pc:sldLayoutMkLst>
        </pc:sldLayoutChg>
        <pc:sldLayoutChg chg="setBg">
          <pc:chgData name="LRose" userId="b2da38eb-2a6a-40cf-9762-83e1079f4ab3" providerId="ADAL" clId="{DAB3B8DA-10FE-48FD-91A5-ACB5C2C9D8A2}" dt="2026-09-04T14:05:08.941" v="1"/>
          <pc:sldLayoutMkLst>
            <pc:docMk/>
            <pc:sldMasterMk cId="2038206415" sldId="2147483690"/>
            <pc:sldLayoutMk cId="3179710936" sldId="2147483704"/>
          </pc:sldLayoutMkLst>
        </pc:sldLayoutChg>
        <pc:sldLayoutChg chg="setBg">
          <pc:chgData name="LRose" userId="b2da38eb-2a6a-40cf-9762-83e1079f4ab3" providerId="ADAL" clId="{DAB3B8DA-10FE-48FD-91A5-ACB5C2C9D8A2}" dt="2026-09-04T14:05:08.941" v="1"/>
          <pc:sldLayoutMkLst>
            <pc:docMk/>
            <pc:sldMasterMk cId="2038206415" sldId="2147483690"/>
            <pc:sldLayoutMk cId="2046222207" sldId="2147483705"/>
          </pc:sldLayoutMkLst>
        </pc:sldLayoutChg>
        <pc:sldLayoutChg chg="setBg">
          <pc:chgData name="LRose" userId="b2da38eb-2a6a-40cf-9762-83e1079f4ab3" providerId="ADAL" clId="{DAB3B8DA-10FE-48FD-91A5-ACB5C2C9D8A2}" dt="2026-09-04T14:05:08.941" v="1"/>
          <pc:sldLayoutMkLst>
            <pc:docMk/>
            <pc:sldMasterMk cId="2038206415" sldId="2147483690"/>
            <pc:sldLayoutMk cId="1143907491" sldId="2147483706"/>
          </pc:sldLayoutMkLst>
        </pc:sldLayoutChg>
        <pc:sldLayoutChg chg="setBg">
          <pc:chgData name="LRose" userId="b2da38eb-2a6a-40cf-9762-83e1079f4ab3" providerId="ADAL" clId="{DAB3B8DA-10FE-48FD-91A5-ACB5C2C9D8A2}" dt="2026-09-04T14:05:08.941" v="1"/>
          <pc:sldLayoutMkLst>
            <pc:docMk/>
            <pc:sldMasterMk cId="2038206415" sldId="2147483690"/>
            <pc:sldLayoutMk cId="4250693135" sldId="2147483707"/>
          </pc:sldLayoutMkLst>
        </pc:sldLayoutChg>
      </pc:sldMasterChg>
    </pc:docChg>
  </pc:docChgLst>
  <pc:docChgLst>
    <pc:chgData name="CBrady" userId="289f55e9-1a41-4b15-a9c3-279abf7523f3" providerId="ADAL" clId="{49247967-1FD2-46FA-A0DE-3EB1CAD6930F}"/>
    <pc:docChg chg="undo redo custSel addSld delSld modSld sldOrd modMainMaster">
      <pc:chgData name="CBrady" userId="289f55e9-1a41-4b15-a9c3-279abf7523f3" providerId="ADAL" clId="{49247967-1FD2-46FA-A0DE-3EB1CAD6930F}" dt="2026-09-04T12:36:48.245" v="3131" actId="20577"/>
      <pc:docMkLst>
        <pc:docMk/>
      </pc:docMkLst>
      <pc:sldChg chg="modSp mod setBg">
        <pc:chgData name="CBrady" userId="289f55e9-1a41-4b15-a9c3-279abf7523f3" providerId="ADAL" clId="{49247967-1FD2-46FA-A0DE-3EB1CAD6930F}" dt="2026-09-03T10:27:09.065" v="69"/>
        <pc:sldMkLst>
          <pc:docMk/>
          <pc:sldMk cId="3651603626" sldId="256"/>
        </pc:sldMkLst>
        <pc:spChg chg="mod">
          <ac:chgData name="CBrady" userId="289f55e9-1a41-4b15-a9c3-279abf7523f3" providerId="ADAL" clId="{49247967-1FD2-46FA-A0DE-3EB1CAD6930F}" dt="2026-09-03T10:25:19.361" v="17" actId="20577"/>
          <ac:spMkLst>
            <pc:docMk/>
            <pc:sldMk cId="3651603626" sldId="256"/>
            <ac:spMk id="3" creationId="{00000000-0000-0000-0000-000000000000}"/>
          </ac:spMkLst>
        </pc:spChg>
      </pc:sldChg>
      <pc:sldChg chg="addSp delSp modSp mod">
        <pc:chgData name="CBrady" userId="289f55e9-1a41-4b15-a9c3-279abf7523f3" providerId="ADAL" clId="{49247967-1FD2-46FA-A0DE-3EB1CAD6930F}" dt="2026-09-03T10:30:21.750" v="154" actId="14100"/>
        <pc:sldMkLst>
          <pc:docMk/>
          <pc:sldMk cId="1949116330" sldId="257"/>
        </pc:sldMkLst>
      </pc:sldChg>
      <pc:sldChg chg="addSp delSp modSp mod">
        <pc:chgData name="CBrady" userId="289f55e9-1a41-4b15-a9c3-279abf7523f3" providerId="ADAL" clId="{49247967-1FD2-46FA-A0DE-3EB1CAD6930F}" dt="2026-09-03T10:55:10.422" v="846" actId="33524"/>
        <pc:sldMkLst>
          <pc:docMk/>
          <pc:sldMk cId="3533611214" sldId="258"/>
        </pc:sldMkLst>
        <pc:spChg chg="mod">
          <ac:chgData name="CBrady" userId="289f55e9-1a41-4b15-a9c3-279abf7523f3" providerId="ADAL" clId="{49247967-1FD2-46FA-A0DE-3EB1CAD6930F}" dt="2026-09-03T10:41:55.609" v="694" actId="14100"/>
          <ac:spMkLst>
            <pc:docMk/>
            <pc:sldMk cId="3533611214" sldId="258"/>
            <ac:spMk id="2" creationId="{00000000-0000-0000-0000-000000000000}"/>
          </ac:spMkLst>
        </pc:spChg>
        <pc:spChg chg="add mod">
          <ac:chgData name="CBrady" userId="289f55e9-1a41-4b15-a9c3-279abf7523f3" providerId="ADAL" clId="{49247967-1FD2-46FA-A0DE-3EB1CAD6930F}" dt="2026-09-03T10:55:10.422" v="846" actId="33524"/>
          <ac:spMkLst>
            <pc:docMk/>
            <pc:sldMk cId="3533611214" sldId="258"/>
            <ac:spMk id="7" creationId="{9723E952-B86C-E070-42B8-D51A12F660B7}"/>
          </ac:spMkLst>
        </pc:spChg>
      </pc:sldChg>
      <pc:sldChg chg="addSp delSp modSp mod">
        <pc:chgData name="CBrady" userId="289f55e9-1a41-4b15-a9c3-279abf7523f3" providerId="ADAL" clId="{49247967-1FD2-46FA-A0DE-3EB1CAD6930F}" dt="2026-09-03T10:27:25.444" v="77" actId="1076"/>
        <pc:sldMkLst>
          <pc:docMk/>
          <pc:sldMk cId="2906464661" sldId="261"/>
        </pc:sldMkLst>
        <pc:spChg chg="mod">
          <ac:chgData name="CBrady" userId="289f55e9-1a41-4b15-a9c3-279abf7523f3" providerId="ADAL" clId="{49247967-1FD2-46FA-A0DE-3EB1CAD6930F}" dt="2026-09-03T10:25:31.219" v="26" actId="20577"/>
          <ac:spMkLst>
            <pc:docMk/>
            <pc:sldMk cId="2906464661" sldId="261"/>
            <ac:spMk id="3" creationId="{00000000-0000-0000-0000-000000000000}"/>
          </ac:spMkLst>
        </pc:spChg>
        <pc:spChg chg="mod">
          <ac:chgData name="CBrady" userId="289f55e9-1a41-4b15-a9c3-279abf7523f3" providerId="ADAL" clId="{49247967-1FD2-46FA-A0DE-3EB1CAD6930F}" dt="2026-09-03T10:27:25.444" v="77" actId="1076"/>
          <ac:spMkLst>
            <pc:docMk/>
            <pc:sldMk cId="2906464661" sldId="261"/>
            <ac:spMk id="4" creationId="{00000000-0000-0000-0000-000000000000}"/>
          </ac:spMkLst>
        </pc:spChg>
        <pc:spChg chg="mod">
          <ac:chgData name="CBrady" userId="289f55e9-1a41-4b15-a9c3-279abf7523f3" providerId="ADAL" clId="{49247967-1FD2-46FA-A0DE-3EB1CAD6930F}" dt="2026-09-03T10:25:46.086" v="39" actId="20577"/>
          <ac:spMkLst>
            <pc:docMk/>
            <pc:sldMk cId="2906464661" sldId="261"/>
            <ac:spMk id="5" creationId="{00000000-0000-0000-0000-000000000000}"/>
          </ac:spMkLst>
        </pc:spChg>
        <pc:spChg chg="add mod">
          <ac:chgData name="CBrady" userId="289f55e9-1a41-4b15-a9c3-279abf7523f3" providerId="ADAL" clId="{49247967-1FD2-46FA-A0DE-3EB1CAD6930F}" dt="2026-09-03T10:26:10.484" v="65" actId="1076"/>
          <ac:spMkLst>
            <pc:docMk/>
            <pc:sldMk cId="2906464661" sldId="261"/>
            <ac:spMk id="9" creationId="{325771AF-B9FB-F568-81AA-B67CA23EF4E4}"/>
          </ac:spMkLst>
        </pc:spChg>
        <pc:spChg chg="add">
          <ac:chgData name="CBrady" userId="289f55e9-1a41-4b15-a9c3-279abf7523f3" providerId="ADAL" clId="{49247967-1FD2-46FA-A0DE-3EB1CAD6930F}" dt="2026-09-03T10:26:08.469" v="64" actId="22"/>
          <ac:spMkLst>
            <pc:docMk/>
            <pc:sldMk cId="2906464661" sldId="261"/>
            <ac:spMk id="11" creationId="{846AD99D-F9A8-B9F7-CA44-9C5D326739A7}"/>
          </ac:spMkLst>
        </pc:spChg>
      </pc:sldChg>
      <pc:sldChg chg="delSp modSp mod">
        <pc:chgData name="CBrady" userId="289f55e9-1a41-4b15-a9c3-279abf7523f3" providerId="ADAL" clId="{49247967-1FD2-46FA-A0DE-3EB1CAD6930F}" dt="2026-09-03T11:17:22.643" v="1586" actId="1076"/>
        <pc:sldMkLst>
          <pc:docMk/>
          <pc:sldMk cId="1797231721" sldId="262"/>
        </pc:sldMkLst>
        <pc:spChg chg="mod">
          <ac:chgData name="CBrady" userId="289f55e9-1a41-4b15-a9c3-279abf7523f3" providerId="ADAL" clId="{49247967-1FD2-46FA-A0DE-3EB1CAD6930F}" dt="2026-09-03T11:17:14.239" v="1584" actId="20577"/>
          <ac:spMkLst>
            <pc:docMk/>
            <pc:sldMk cId="1797231721" sldId="262"/>
            <ac:spMk id="3" creationId="{00000000-0000-0000-0000-000000000000}"/>
          </ac:spMkLst>
        </pc:spChg>
        <pc:picChg chg="mod">
          <ac:chgData name="CBrady" userId="289f55e9-1a41-4b15-a9c3-279abf7523f3" providerId="ADAL" clId="{49247967-1FD2-46FA-A0DE-3EB1CAD6930F}" dt="2026-09-03T11:17:22.643" v="1586" actId="1076"/>
          <ac:picMkLst>
            <pc:docMk/>
            <pc:sldMk cId="1797231721" sldId="262"/>
            <ac:picMk id="6" creationId="{00000000-0000-0000-0000-000000000000}"/>
          </ac:picMkLst>
        </pc:picChg>
      </pc:sldChg>
      <pc:sldChg chg="addSp delSp modSp mod">
        <pc:chgData name="CBrady" userId="289f55e9-1a41-4b15-a9c3-279abf7523f3" providerId="ADAL" clId="{49247967-1FD2-46FA-A0DE-3EB1CAD6930F}" dt="2026-09-03T11:08:36.432" v="1504" actId="20577"/>
        <pc:sldMkLst>
          <pc:docMk/>
          <pc:sldMk cId="3869118455" sldId="263"/>
        </pc:sldMkLst>
        <pc:spChg chg="mod">
          <ac:chgData name="CBrady" userId="289f55e9-1a41-4b15-a9c3-279abf7523f3" providerId="ADAL" clId="{49247967-1FD2-46FA-A0DE-3EB1CAD6930F}" dt="2026-09-03T11:08:36.432" v="1504" actId="20577"/>
          <ac:spMkLst>
            <pc:docMk/>
            <pc:sldMk cId="3869118455" sldId="263"/>
            <ac:spMk id="5" creationId="{00000000-0000-0000-0000-000000000000}"/>
          </ac:spMkLst>
        </pc:spChg>
      </pc:sldChg>
      <pc:sldChg chg="modSp mod">
        <pc:chgData name="CBrady" userId="289f55e9-1a41-4b15-a9c3-279abf7523f3" providerId="ADAL" clId="{49247967-1FD2-46FA-A0DE-3EB1CAD6930F}" dt="2026-09-03T16:06:05.846" v="2065"/>
        <pc:sldMkLst>
          <pc:docMk/>
          <pc:sldMk cId="1235225185" sldId="265"/>
        </pc:sldMkLst>
        <pc:spChg chg="mod">
          <ac:chgData name="CBrady" userId="289f55e9-1a41-4b15-a9c3-279abf7523f3" providerId="ADAL" clId="{49247967-1FD2-46FA-A0DE-3EB1CAD6930F}" dt="2026-09-03T11:17:32.649" v="1587" actId="20577"/>
          <ac:spMkLst>
            <pc:docMk/>
            <pc:sldMk cId="1235225185" sldId="265"/>
            <ac:spMk id="2" creationId="{00000000-0000-0000-0000-000000000000}"/>
          </ac:spMkLst>
        </pc:spChg>
        <pc:spChg chg="mod">
          <ac:chgData name="CBrady" userId="289f55e9-1a41-4b15-a9c3-279abf7523f3" providerId="ADAL" clId="{49247967-1FD2-46FA-A0DE-3EB1CAD6930F}" dt="2026-09-03T16:06:05.846" v="2065"/>
          <ac:spMkLst>
            <pc:docMk/>
            <pc:sldMk cId="1235225185" sldId="265"/>
            <ac:spMk id="3" creationId="{00000000-0000-0000-0000-000000000000}"/>
          </ac:spMkLst>
        </pc:spChg>
      </pc:sldChg>
      <pc:sldChg chg="modSp mod">
        <pc:chgData name="CBrady" userId="289f55e9-1a41-4b15-a9c3-279abf7523f3" providerId="ADAL" clId="{49247967-1FD2-46FA-A0DE-3EB1CAD6930F}" dt="2026-09-04T11:15:04.905" v="2138" actId="20577"/>
        <pc:sldMkLst>
          <pc:docMk/>
          <pc:sldMk cId="4065921364" sldId="266"/>
        </pc:sldMkLst>
        <pc:spChg chg="mod">
          <ac:chgData name="CBrady" userId="289f55e9-1a41-4b15-a9c3-279abf7523f3" providerId="ADAL" clId="{49247967-1FD2-46FA-A0DE-3EB1CAD6930F}" dt="2026-09-04T11:15:04.905" v="2138" actId="20577"/>
          <ac:spMkLst>
            <pc:docMk/>
            <pc:sldMk cId="4065921364" sldId="266"/>
            <ac:spMk id="3" creationId="{00000000-0000-0000-0000-000000000000}"/>
          </ac:spMkLst>
        </pc:spChg>
      </pc:sldChg>
      <pc:sldChg chg="modSp mod">
        <pc:chgData name="CBrady" userId="289f55e9-1a41-4b15-a9c3-279abf7523f3" providerId="ADAL" clId="{49247967-1FD2-46FA-A0DE-3EB1CAD6930F}" dt="2026-09-04T12:35:50.390" v="3119" actId="20577"/>
        <pc:sldMkLst>
          <pc:docMk/>
          <pc:sldMk cId="84291650" sldId="267"/>
        </pc:sldMkLst>
        <pc:spChg chg="mod">
          <ac:chgData name="CBrady" userId="289f55e9-1a41-4b15-a9c3-279abf7523f3" providerId="ADAL" clId="{49247967-1FD2-46FA-A0DE-3EB1CAD6930F}" dt="2026-09-04T12:35:50.390" v="3119" actId="20577"/>
          <ac:spMkLst>
            <pc:docMk/>
            <pc:sldMk cId="84291650" sldId="267"/>
            <ac:spMk id="5" creationId="{00000000-0000-0000-0000-000000000000}"/>
          </ac:spMkLst>
        </pc:spChg>
        <pc:spChg chg="mod">
          <ac:chgData name="CBrady" userId="289f55e9-1a41-4b15-a9c3-279abf7523f3" providerId="ADAL" clId="{49247967-1FD2-46FA-A0DE-3EB1CAD6930F}" dt="2026-09-03T10:30:49.278" v="169" actId="20577"/>
          <ac:spMkLst>
            <pc:docMk/>
            <pc:sldMk cId="84291650" sldId="267"/>
            <ac:spMk id="7" creationId="{00000000-0000-0000-0000-000000000000}"/>
          </ac:spMkLst>
        </pc:spChg>
        <pc:spChg chg="mod">
          <ac:chgData name="CBrady" userId="289f55e9-1a41-4b15-a9c3-279abf7523f3" providerId="ADAL" clId="{49247967-1FD2-46FA-A0DE-3EB1CAD6930F}" dt="2026-09-03T10:31:34.810" v="277" actId="20577"/>
          <ac:spMkLst>
            <pc:docMk/>
            <pc:sldMk cId="84291650" sldId="267"/>
            <ac:spMk id="13" creationId="{00000000-0000-0000-0000-000000000000}"/>
          </ac:spMkLst>
        </pc:spChg>
      </pc:sldChg>
      <pc:sldChg chg="modSp mod">
        <pc:chgData name="CBrady" userId="289f55e9-1a41-4b15-a9c3-279abf7523f3" providerId="ADAL" clId="{49247967-1FD2-46FA-A0DE-3EB1CAD6930F}" dt="2026-09-04T12:36:48.245" v="3131" actId="20577"/>
        <pc:sldMkLst>
          <pc:docMk/>
          <pc:sldMk cId="77814036" sldId="268"/>
        </pc:sldMkLst>
        <pc:spChg chg="mod">
          <ac:chgData name="CBrady" userId="289f55e9-1a41-4b15-a9c3-279abf7523f3" providerId="ADAL" clId="{49247967-1FD2-46FA-A0DE-3EB1CAD6930F}" dt="2026-09-04T12:36:48.245" v="3131" actId="20577"/>
          <ac:spMkLst>
            <pc:docMk/>
            <pc:sldMk cId="77814036" sldId="268"/>
            <ac:spMk id="3" creationId="{00000000-0000-0000-0000-000000000000}"/>
          </ac:spMkLst>
        </pc:spChg>
      </pc:sldChg>
      <pc:sldChg chg="delSp modSp mod">
        <pc:chgData name="CBrady" userId="289f55e9-1a41-4b15-a9c3-279abf7523f3" providerId="ADAL" clId="{49247967-1FD2-46FA-A0DE-3EB1CAD6930F}" dt="2026-09-04T12:35:22.809" v="3107" actId="20577"/>
        <pc:sldMkLst>
          <pc:docMk/>
          <pc:sldMk cId="2361113504" sldId="269"/>
        </pc:sldMkLst>
        <pc:spChg chg="mod">
          <ac:chgData name="CBrady" userId="289f55e9-1a41-4b15-a9c3-279abf7523f3" providerId="ADAL" clId="{49247967-1FD2-46FA-A0DE-3EB1CAD6930F}" dt="2026-09-04T12:35:22.809" v="3107" actId="20577"/>
          <ac:spMkLst>
            <pc:docMk/>
            <pc:sldMk cId="2361113504" sldId="269"/>
            <ac:spMk id="3" creationId="{00000000-0000-0000-0000-000000000000}"/>
          </ac:spMkLst>
        </pc:spChg>
      </pc:sldChg>
      <pc:sldChg chg="modSp mod ord">
        <pc:chgData name="CBrady" userId="289f55e9-1a41-4b15-a9c3-279abf7523f3" providerId="ADAL" clId="{49247967-1FD2-46FA-A0DE-3EB1CAD6930F}" dt="2026-09-03T10:39:51.583" v="679" actId="20577"/>
        <pc:sldMkLst>
          <pc:docMk/>
          <pc:sldMk cId="184870962" sldId="270"/>
        </pc:sldMkLst>
        <pc:spChg chg="mod">
          <ac:chgData name="CBrady" userId="289f55e9-1a41-4b15-a9c3-279abf7523f3" providerId="ADAL" clId="{49247967-1FD2-46FA-A0DE-3EB1CAD6930F}" dt="2026-09-03T10:37:30.884" v="487" actId="20577"/>
          <ac:spMkLst>
            <pc:docMk/>
            <pc:sldMk cId="184870962" sldId="270"/>
            <ac:spMk id="2" creationId="{00000000-0000-0000-0000-000000000000}"/>
          </ac:spMkLst>
        </pc:spChg>
        <pc:spChg chg="mod">
          <ac:chgData name="CBrady" userId="289f55e9-1a41-4b15-a9c3-279abf7523f3" providerId="ADAL" clId="{49247967-1FD2-46FA-A0DE-3EB1CAD6930F}" dt="2026-09-03T10:39:51.583" v="679" actId="20577"/>
          <ac:spMkLst>
            <pc:docMk/>
            <pc:sldMk cId="184870962" sldId="270"/>
            <ac:spMk id="3" creationId="{00000000-0000-0000-0000-000000000000}"/>
          </ac:spMkLst>
        </pc:spChg>
      </pc:sldChg>
      <pc:sldChg chg="addSp modSp mod">
        <pc:chgData name="CBrady" userId="289f55e9-1a41-4b15-a9c3-279abf7523f3" providerId="ADAL" clId="{49247967-1FD2-46FA-A0DE-3EB1CAD6930F}" dt="2026-09-04T12:34:36.105" v="3102" actId="20577"/>
        <pc:sldMkLst>
          <pc:docMk/>
          <pc:sldMk cId="2623525413" sldId="271"/>
        </pc:sldMkLst>
        <pc:spChg chg="mod">
          <ac:chgData name="CBrady" userId="289f55e9-1a41-4b15-a9c3-279abf7523f3" providerId="ADAL" clId="{49247967-1FD2-46FA-A0DE-3EB1CAD6930F}" dt="2026-09-04T12:26:21.261" v="2859" actId="1076"/>
          <ac:spMkLst>
            <pc:docMk/>
            <pc:sldMk cId="2623525413" sldId="271"/>
            <ac:spMk id="2" creationId="{00000000-0000-0000-0000-000000000000}"/>
          </ac:spMkLst>
        </pc:spChg>
        <pc:spChg chg="mod">
          <ac:chgData name="CBrady" userId="289f55e9-1a41-4b15-a9c3-279abf7523f3" providerId="ADAL" clId="{49247967-1FD2-46FA-A0DE-3EB1CAD6930F}" dt="2026-09-04T12:34:36.105" v="3102" actId="20577"/>
          <ac:spMkLst>
            <pc:docMk/>
            <pc:sldMk cId="2623525413" sldId="271"/>
            <ac:spMk id="3" creationId="{00000000-0000-0000-0000-000000000000}"/>
          </ac:spMkLst>
        </pc:spChg>
        <pc:picChg chg="add mod">
          <ac:chgData name="CBrady" userId="289f55e9-1a41-4b15-a9c3-279abf7523f3" providerId="ADAL" clId="{49247967-1FD2-46FA-A0DE-3EB1CAD6930F}" dt="2026-09-04T12:26:25.786" v="2862" actId="1076"/>
          <ac:picMkLst>
            <pc:docMk/>
            <pc:sldMk cId="2623525413" sldId="271"/>
            <ac:picMk id="4" creationId="{EE11E882-91BF-A812-4016-58FFDF35C308}"/>
          </ac:picMkLst>
        </pc:picChg>
      </pc:sldChg>
      <pc:sldChg chg="modSp mod">
        <pc:chgData name="CBrady" userId="289f55e9-1a41-4b15-a9c3-279abf7523f3" providerId="ADAL" clId="{49247967-1FD2-46FA-A0DE-3EB1CAD6930F}" dt="2026-09-03T11:17:07.225" v="1583" actId="20577"/>
        <pc:sldMkLst>
          <pc:docMk/>
          <pc:sldMk cId="2626689443" sldId="272"/>
        </pc:sldMkLst>
        <pc:spChg chg="mod">
          <ac:chgData name="CBrady" userId="289f55e9-1a41-4b15-a9c3-279abf7523f3" providerId="ADAL" clId="{49247967-1FD2-46FA-A0DE-3EB1CAD6930F}" dt="2026-09-03T11:17:07.225" v="1583" actId="20577"/>
          <ac:spMkLst>
            <pc:docMk/>
            <pc:sldMk cId="2626689443" sldId="272"/>
            <ac:spMk id="4" creationId="{00000000-0000-0000-0000-000000000000}"/>
          </ac:spMkLst>
        </pc:spChg>
        <pc:spChg chg="mod">
          <ac:chgData name="CBrady" userId="289f55e9-1a41-4b15-a9c3-279abf7523f3" providerId="ADAL" clId="{49247967-1FD2-46FA-A0DE-3EB1CAD6930F}" dt="2026-09-03T11:16:44.455" v="1576" actId="20577"/>
          <ac:spMkLst>
            <pc:docMk/>
            <pc:sldMk cId="2626689443" sldId="272"/>
            <ac:spMk id="7" creationId="{00000000-0000-0000-0000-000000000000}"/>
          </ac:spMkLst>
        </pc:spChg>
      </pc:sldChg>
      <pc:sldChg chg="addSp modSp mod">
        <pc:chgData name="CBrady" userId="289f55e9-1a41-4b15-a9c3-279abf7523f3" providerId="ADAL" clId="{49247967-1FD2-46FA-A0DE-3EB1CAD6930F}" dt="2026-09-03T16:00:39.658" v="1725" actId="20577"/>
        <pc:sldMkLst>
          <pc:docMk/>
          <pc:sldMk cId="2467189481" sldId="273"/>
        </pc:sldMkLst>
        <pc:spChg chg="mod">
          <ac:chgData name="CBrady" userId="289f55e9-1a41-4b15-a9c3-279abf7523f3" providerId="ADAL" clId="{49247967-1FD2-46FA-A0DE-3EB1CAD6930F}" dt="2026-09-03T10:37:25.513" v="480" actId="20577"/>
          <ac:spMkLst>
            <pc:docMk/>
            <pc:sldMk cId="2467189481" sldId="273"/>
            <ac:spMk id="2" creationId="{00000000-0000-0000-0000-000000000000}"/>
          </ac:spMkLst>
        </pc:spChg>
        <pc:spChg chg="add mod">
          <ac:chgData name="CBrady" userId="289f55e9-1a41-4b15-a9c3-279abf7523f3" providerId="ADAL" clId="{49247967-1FD2-46FA-A0DE-3EB1CAD6930F}" dt="2026-09-03T10:34:56.044" v="399" actId="5793"/>
          <ac:spMkLst>
            <pc:docMk/>
            <pc:sldMk cId="2467189481" sldId="273"/>
            <ac:spMk id="5" creationId="{DF811B88-095E-AFA9-C93A-CF56330AA57F}"/>
          </ac:spMkLst>
        </pc:spChg>
        <pc:spChg chg="add mod">
          <ac:chgData name="CBrady" userId="289f55e9-1a41-4b15-a9c3-279abf7523f3" providerId="ADAL" clId="{49247967-1FD2-46FA-A0DE-3EB1CAD6930F}" dt="2026-09-03T16:00:39.658" v="1725" actId="20577"/>
          <ac:spMkLst>
            <pc:docMk/>
            <pc:sldMk cId="2467189481" sldId="273"/>
            <ac:spMk id="7" creationId="{0D8AC058-287C-04DE-0091-8FBD9CEC11EB}"/>
          </ac:spMkLst>
        </pc:spChg>
        <pc:picChg chg="mod">
          <ac:chgData name="CBrady" userId="289f55e9-1a41-4b15-a9c3-279abf7523f3" providerId="ADAL" clId="{49247967-1FD2-46FA-A0DE-3EB1CAD6930F}" dt="2026-09-03T10:32:08.190" v="294" actId="1076"/>
          <ac:picMkLst>
            <pc:docMk/>
            <pc:sldMk cId="2467189481" sldId="273"/>
            <ac:picMk id="4" creationId="{00000000-0000-0000-0000-000000000000}"/>
          </ac:picMkLst>
        </pc:picChg>
        <pc:picChg chg="mod">
          <ac:chgData name="CBrady" userId="289f55e9-1a41-4b15-a9c3-279abf7523f3" providerId="ADAL" clId="{49247967-1FD2-46FA-A0DE-3EB1CAD6930F}" dt="2026-09-03T10:32:10.483" v="295" actId="1076"/>
          <ac:picMkLst>
            <pc:docMk/>
            <pc:sldMk cId="2467189481" sldId="273"/>
            <ac:picMk id="4099" creationId="{00000000-0000-0000-0000-000000000000}"/>
          </ac:picMkLst>
        </pc:picChg>
      </pc:sldChg>
      <pc:sldChg chg="addSp modSp new mod">
        <pc:chgData name="CBrady" userId="289f55e9-1a41-4b15-a9c3-279abf7523f3" providerId="ADAL" clId="{49247967-1FD2-46FA-A0DE-3EB1CAD6930F}" dt="2026-09-04T11:25:51.137" v="2785" actId="1076"/>
        <pc:sldMkLst>
          <pc:docMk/>
          <pc:sldMk cId="3042623588" sldId="274"/>
        </pc:sldMkLst>
        <pc:spChg chg="mod">
          <ac:chgData name="CBrady" userId="289f55e9-1a41-4b15-a9c3-279abf7523f3" providerId="ADAL" clId="{49247967-1FD2-46FA-A0DE-3EB1CAD6930F}" dt="2026-09-03T16:03:26.073" v="1848" actId="20577"/>
          <ac:spMkLst>
            <pc:docMk/>
            <pc:sldMk cId="3042623588" sldId="274"/>
            <ac:spMk id="2" creationId="{D8DFE28B-412A-8280-EFCF-8A7CE2A24B20}"/>
          </ac:spMkLst>
        </pc:spChg>
        <pc:spChg chg="mod">
          <ac:chgData name="CBrady" userId="289f55e9-1a41-4b15-a9c3-279abf7523f3" providerId="ADAL" clId="{49247967-1FD2-46FA-A0DE-3EB1CAD6930F}" dt="2026-09-04T11:24:45.298" v="2781" actId="14100"/>
          <ac:spMkLst>
            <pc:docMk/>
            <pc:sldMk cId="3042623588" sldId="274"/>
            <ac:spMk id="3" creationId="{B7B9C2A8-CD71-6699-42D5-92256B44F5E9}"/>
          </ac:spMkLst>
        </pc:spChg>
        <pc:picChg chg="add mod">
          <ac:chgData name="CBrady" userId="289f55e9-1a41-4b15-a9c3-279abf7523f3" providerId="ADAL" clId="{49247967-1FD2-46FA-A0DE-3EB1CAD6930F}" dt="2026-09-04T11:25:51.137" v="2785" actId="1076"/>
          <ac:picMkLst>
            <pc:docMk/>
            <pc:sldMk cId="3042623588" sldId="274"/>
            <ac:picMk id="4" creationId="{46E5062A-218E-A642-57B9-860BAE716721}"/>
          </ac:picMkLst>
        </pc:picChg>
      </pc:sldChg>
      <pc:sldMasterChg chg="setBg modSldLayout">
        <pc:chgData name="CBrady" userId="289f55e9-1a41-4b15-a9c3-279abf7523f3" providerId="ADAL" clId="{49247967-1FD2-46FA-A0DE-3EB1CAD6930F}" dt="2026-09-03T10:27:09.065" v="69"/>
        <pc:sldMasterMkLst>
          <pc:docMk/>
          <pc:sldMasterMk cId="2038206415" sldId="2147483690"/>
        </pc:sldMasterMkLst>
        <pc:sldLayoutChg chg="setBg">
          <pc:chgData name="CBrady" userId="289f55e9-1a41-4b15-a9c3-279abf7523f3" providerId="ADAL" clId="{49247967-1FD2-46FA-A0DE-3EB1CAD6930F}" dt="2026-09-03T10:27:09.065" v="69"/>
          <pc:sldLayoutMkLst>
            <pc:docMk/>
            <pc:sldMasterMk cId="2038206415" sldId="2147483690"/>
            <pc:sldLayoutMk cId="267505161" sldId="2147483691"/>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186355527" sldId="2147483692"/>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272702179" sldId="2147483693"/>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706705710" sldId="2147483694"/>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604159506" sldId="2147483695"/>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445325775" sldId="2147483696"/>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32927318" sldId="2147483697"/>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708054565" sldId="2147483698"/>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082783344" sldId="2147483699"/>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4288103763" sldId="2147483700"/>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561092097" sldId="2147483701"/>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532474164" sldId="2147483702"/>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357491834" sldId="2147483703"/>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179710936" sldId="2147483704"/>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046222207" sldId="2147483705"/>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143907491" sldId="2147483706"/>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4250693135" sldId="2147483707"/>
          </pc:sldLayoutMkLst>
        </pc:sldLayoutChg>
      </pc:sldMaster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8F897D5-EA47-4CFD-9B3A-4921D4246FFE}" type="datetimeFigureOut">
              <a:rPr lang="en-GB" smtClean="0"/>
              <a:t>08/09/2026</a:t>
            </a:fld>
            <a:endParaRPr lang="en-GB"/>
          </a:p>
        </p:txBody>
      </p:sp>
      <p:sp>
        <p:nvSpPr>
          <p:cNvPr id="5" name="Footer Placeholder 4"/>
          <p:cNvSpPr>
            <a:spLocks noGrp="1"/>
          </p:cNvSpPr>
          <p:nvPr>
            <p:ph type="ftr" sz="quarter" idx="11"/>
          </p:nvPr>
        </p:nvSpPr>
        <p:spPr>
          <a:xfrm>
            <a:off x="3962399" y="5870575"/>
            <a:ext cx="4893958" cy="377825"/>
          </a:xfrm>
        </p:spPr>
        <p:txBody>
          <a:bodyPr/>
          <a:lstStyle/>
          <a:p>
            <a:endParaRPr lang="en-GB"/>
          </a:p>
        </p:txBody>
      </p:sp>
      <p:sp>
        <p:nvSpPr>
          <p:cNvPr id="6" name="Slide Number Placeholder 5"/>
          <p:cNvSpPr>
            <a:spLocks noGrp="1"/>
          </p:cNvSpPr>
          <p:nvPr>
            <p:ph type="sldNum" sz="quarter" idx="12"/>
          </p:nvPr>
        </p:nvSpPr>
        <p:spPr>
          <a:xfrm>
            <a:off x="10608958" y="5870575"/>
            <a:ext cx="551167" cy="377825"/>
          </a:xfrm>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6750516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897D5-EA47-4CFD-9B3A-4921D4246FFE}"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186355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272702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F897D5-EA47-4CFD-9B3A-4921D4246FFE}"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70670571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F897D5-EA47-4CFD-9B3A-4921D4246FFE}" type="datetimeFigureOut">
              <a:rPr lang="en-GB" smtClean="0"/>
              <a:t>08/09/2026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6041595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F897D5-EA47-4CFD-9B3A-4921D4246FFE}" type="datetimeFigureOut">
              <a:rPr lang="en-GB" smtClean="0"/>
              <a:t>08/09/2026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445325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8F897D5-EA47-4CFD-9B3A-4921D4246FFE}" type="datetimeFigureOut">
              <a:rPr lang="en-GB" smtClean="0"/>
              <a:t>08/09/2026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32927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8F897D5-EA47-4CFD-9B3A-4921D4246FFE}"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70805456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8F897D5-EA47-4CFD-9B3A-4921D4246FFE}"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082783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8F897D5-EA47-4CFD-9B3A-4921D4246FFE}"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4288103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561092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532474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357491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179710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046222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897D5-EA47-4CFD-9B3A-4921D4246FFE}"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143907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897D5-EA47-4CFD-9B3A-4921D4246FFE}"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4250693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8F897D5-EA47-4CFD-9B3A-4921D4246FFE}" type="datetimeFigureOut">
              <a:rPr lang="en-GB" smtClean="0"/>
              <a:t>08/09/2026</a:t>
            </a:fld>
            <a:endParaRPr lang="en-GB"/>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70F46BC-1EBA-459E-ACC5-C7BE5A10C5AF}" type="slidenum">
              <a:rPr lang="en-GB" smtClean="0"/>
              <a:t>‹#›</a:t>
            </a:fld>
            <a:endParaRPr lang="en-GB"/>
          </a:p>
        </p:txBody>
      </p:sp>
    </p:spTree>
    <p:extLst>
      <p:ext uri="{BB962C8B-B14F-4D97-AF65-F5344CB8AC3E}">
        <p14:creationId xmlns:p14="http://schemas.microsoft.com/office/powerpoint/2010/main" val="2038206415"/>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11.jp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9600" dirty="0">
                <a:latin typeface="Britannic Bold" panose="020B0903060703020204" pitchFamily="34" charset="0"/>
              </a:rPr>
              <a:t>Meet the teacher</a:t>
            </a:r>
          </a:p>
        </p:txBody>
      </p:sp>
      <p:sp>
        <p:nvSpPr>
          <p:cNvPr id="3" name="Subtitle 2"/>
          <p:cNvSpPr>
            <a:spLocks noGrp="1"/>
          </p:cNvSpPr>
          <p:nvPr>
            <p:ph type="subTitle" idx="1"/>
          </p:nvPr>
        </p:nvSpPr>
        <p:spPr>
          <a:xfrm>
            <a:off x="1524000" y="4385731"/>
            <a:ext cx="9144000" cy="1459523"/>
          </a:xfrm>
        </p:spPr>
        <p:txBody>
          <a:bodyPr>
            <a:normAutofit/>
          </a:bodyPr>
          <a:lstStyle/>
          <a:p>
            <a:r>
              <a:rPr lang="en-GB" sz="4000" dirty="0"/>
              <a:t>orange Class</a:t>
            </a:r>
          </a:p>
          <a:p>
            <a:r>
              <a:rPr lang="en-GB" sz="4000" dirty="0"/>
              <a:t>2026-2027</a:t>
            </a:r>
          </a:p>
        </p:txBody>
      </p:sp>
    </p:spTree>
    <p:extLst>
      <p:ext uri="{BB962C8B-B14F-4D97-AF65-F5344CB8AC3E}">
        <p14:creationId xmlns:p14="http://schemas.microsoft.com/office/powerpoint/2010/main" val="3651603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b="1" u="sng" dirty="0"/>
              <a:t>The class team</a:t>
            </a:r>
          </a:p>
        </p:txBody>
      </p:sp>
      <p:sp>
        <p:nvSpPr>
          <p:cNvPr id="3" name="Content Placeholder 2"/>
          <p:cNvSpPr>
            <a:spLocks noGrp="1"/>
          </p:cNvSpPr>
          <p:nvPr>
            <p:ph idx="1"/>
          </p:nvPr>
        </p:nvSpPr>
        <p:spPr>
          <a:xfrm>
            <a:off x="958687" y="1657174"/>
            <a:ext cx="3929402" cy="1380419"/>
          </a:xfrm>
        </p:spPr>
        <p:txBody>
          <a:bodyPr>
            <a:normAutofit/>
          </a:bodyPr>
          <a:lstStyle/>
          <a:p>
            <a:pPr marL="0" indent="0">
              <a:buNone/>
            </a:pPr>
            <a:r>
              <a:rPr lang="en-GB" sz="3200" dirty="0"/>
              <a:t>Teacher: Mrs Rose and Mrs Seabrook</a:t>
            </a:r>
          </a:p>
        </p:txBody>
      </p:sp>
      <p:sp>
        <p:nvSpPr>
          <p:cNvPr id="4" name="Rectangle 3"/>
          <p:cNvSpPr/>
          <p:nvPr/>
        </p:nvSpPr>
        <p:spPr>
          <a:xfrm>
            <a:off x="2263854" y="6137472"/>
            <a:ext cx="7424676" cy="523220"/>
          </a:xfrm>
          <a:prstGeom prst="rect">
            <a:avLst/>
          </a:prstGeom>
        </p:spPr>
        <p:txBody>
          <a:bodyPr wrap="square">
            <a:spAutoFit/>
          </a:bodyPr>
          <a:lstStyle/>
          <a:p>
            <a:r>
              <a:rPr lang="en-GB" sz="2800" dirty="0"/>
              <a:t>Welcome to Year 5! We are excited to get started</a:t>
            </a:r>
            <a:r>
              <a:rPr lang="en-GB" dirty="0"/>
              <a:t>.</a:t>
            </a:r>
          </a:p>
        </p:txBody>
      </p:sp>
      <p:sp>
        <p:nvSpPr>
          <p:cNvPr id="5" name="Content Placeholder 2"/>
          <p:cNvSpPr txBox="1">
            <a:spLocks/>
          </p:cNvSpPr>
          <p:nvPr/>
        </p:nvSpPr>
        <p:spPr>
          <a:xfrm>
            <a:off x="5565423" y="1728082"/>
            <a:ext cx="5971106" cy="1319918"/>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buFont typeface="Arial"/>
              <a:buNone/>
            </a:pPr>
            <a:r>
              <a:rPr lang="en-GB" sz="2800" dirty="0"/>
              <a:t>Teaching Assistant: Miss Wood</a:t>
            </a:r>
          </a:p>
        </p:txBody>
      </p:sp>
      <p:sp>
        <p:nvSpPr>
          <p:cNvPr id="9" name="TextBox 8">
            <a:extLst>
              <a:ext uri="{FF2B5EF4-FFF2-40B4-BE49-F238E27FC236}">
                <a16:creationId xmlns:a16="http://schemas.microsoft.com/office/drawing/2014/main" id="{325771AF-B9FB-F568-81AA-B67CA23EF4E4}"/>
              </a:ext>
            </a:extLst>
          </p:cNvPr>
          <p:cNvSpPr txBox="1"/>
          <p:nvPr/>
        </p:nvSpPr>
        <p:spPr>
          <a:xfrm>
            <a:off x="7459267" y="3557855"/>
            <a:ext cx="1859280" cy="369332"/>
          </a:xfrm>
          <a:prstGeom prst="rect">
            <a:avLst/>
          </a:prstGeom>
          <a:noFill/>
        </p:spPr>
        <p:txBody>
          <a:bodyPr wrap="square" rtlCol="0">
            <a:spAutoFit/>
          </a:bodyPr>
          <a:lstStyle/>
          <a:p>
            <a:r>
              <a:rPr lang="en-GB" dirty="0"/>
              <a:t>{Insert picture}</a:t>
            </a:r>
          </a:p>
        </p:txBody>
      </p:sp>
      <p:sp>
        <p:nvSpPr>
          <p:cNvPr id="11" name="TextBox 10">
            <a:extLst>
              <a:ext uri="{FF2B5EF4-FFF2-40B4-BE49-F238E27FC236}">
                <a16:creationId xmlns:a16="http://schemas.microsoft.com/office/drawing/2014/main" id="{846AD99D-F9A8-B9F7-CA44-9C5D326739A7}"/>
              </a:ext>
            </a:extLst>
          </p:cNvPr>
          <p:cNvSpPr txBox="1"/>
          <p:nvPr/>
        </p:nvSpPr>
        <p:spPr>
          <a:xfrm>
            <a:off x="1830627" y="3557855"/>
            <a:ext cx="1859280" cy="369332"/>
          </a:xfrm>
          <a:prstGeom prst="rect">
            <a:avLst/>
          </a:prstGeom>
          <a:noFill/>
        </p:spPr>
        <p:txBody>
          <a:bodyPr wrap="square" rtlCol="0">
            <a:spAutoFit/>
          </a:bodyPr>
          <a:lstStyle/>
          <a:p>
            <a:r>
              <a:rPr lang="en-GB" dirty="0"/>
              <a:t>{Insert picture}</a:t>
            </a:r>
          </a:p>
        </p:txBody>
      </p:sp>
      <p:pic>
        <p:nvPicPr>
          <p:cNvPr id="7" name="Picture 6">
            <a:extLst>
              <a:ext uri="{FF2B5EF4-FFF2-40B4-BE49-F238E27FC236}">
                <a16:creationId xmlns:a16="http://schemas.microsoft.com/office/drawing/2014/main" id="{C29C998F-5384-D8EA-0496-9261205BDD2A}"/>
              </a:ext>
            </a:extLst>
          </p:cNvPr>
          <p:cNvPicPr>
            <a:picLocks noChangeAspect="1"/>
          </p:cNvPicPr>
          <p:nvPr/>
        </p:nvPicPr>
        <p:blipFill>
          <a:blip r:embed="rId2"/>
          <a:stretch>
            <a:fillRect/>
          </a:stretch>
        </p:blipFill>
        <p:spPr>
          <a:xfrm>
            <a:off x="685801" y="2888272"/>
            <a:ext cx="4102311" cy="2267067"/>
          </a:xfrm>
          <a:prstGeom prst="rect">
            <a:avLst/>
          </a:prstGeom>
        </p:spPr>
      </p:pic>
      <p:pic>
        <p:nvPicPr>
          <p:cNvPr id="10" name="Picture 9">
            <a:extLst>
              <a:ext uri="{FF2B5EF4-FFF2-40B4-BE49-F238E27FC236}">
                <a16:creationId xmlns:a16="http://schemas.microsoft.com/office/drawing/2014/main" id="{798363BA-EAE7-422B-D3E8-C9676142290B}"/>
              </a:ext>
            </a:extLst>
          </p:cNvPr>
          <p:cNvPicPr>
            <a:picLocks noChangeAspect="1"/>
          </p:cNvPicPr>
          <p:nvPr/>
        </p:nvPicPr>
        <p:blipFill>
          <a:blip r:embed="rId3"/>
          <a:stretch>
            <a:fillRect/>
          </a:stretch>
        </p:blipFill>
        <p:spPr>
          <a:xfrm>
            <a:off x="7206130" y="2822078"/>
            <a:ext cx="1930499" cy="2559182"/>
          </a:xfrm>
          <a:prstGeom prst="rect">
            <a:avLst/>
          </a:prstGeom>
        </p:spPr>
      </p:pic>
    </p:spTree>
    <p:extLst>
      <p:ext uri="{BB962C8B-B14F-4D97-AF65-F5344CB8AC3E}">
        <p14:creationId xmlns:p14="http://schemas.microsoft.com/office/powerpoint/2010/main" val="2906464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2" y="609600"/>
            <a:ext cx="7439296" cy="1456267"/>
          </a:xfrm>
        </p:spPr>
        <p:txBody>
          <a:bodyPr>
            <a:noAutofit/>
          </a:bodyPr>
          <a:lstStyle/>
          <a:p>
            <a:pPr algn="ctr"/>
            <a:r>
              <a:rPr lang="en-GB" u="sng" dirty="0"/>
              <a:t>How to communicate with us</a:t>
            </a:r>
          </a:p>
        </p:txBody>
      </p:sp>
      <p:sp>
        <p:nvSpPr>
          <p:cNvPr id="3" name="Content Placeholder 2"/>
          <p:cNvSpPr>
            <a:spLocks noGrp="1"/>
          </p:cNvSpPr>
          <p:nvPr>
            <p:ph idx="1"/>
          </p:nvPr>
        </p:nvSpPr>
        <p:spPr>
          <a:xfrm>
            <a:off x="685801" y="2142067"/>
            <a:ext cx="10131425" cy="4284859"/>
          </a:xfrm>
        </p:spPr>
        <p:txBody>
          <a:bodyPr>
            <a:normAutofit/>
          </a:bodyPr>
          <a:lstStyle/>
          <a:p>
            <a:r>
              <a:rPr lang="en-GB" sz="2600" dirty="0"/>
              <a:t>You are welcome to talk to us at any time.</a:t>
            </a:r>
          </a:p>
          <a:p>
            <a:endParaRPr lang="en-GB" sz="2600" dirty="0"/>
          </a:p>
          <a:p>
            <a:r>
              <a:rPr lang="en-GB" sz="2600" dirty="0"/>
              <a:t>If you’d like to talk to us at length regarding anything, please book an appointment through the office or contact us via class dojo. </a:t>
            </a:r>
          </a:p>
          <a:p>
            <a:pPr marL="0" indent="0">
              <a:buNone/>
            </a:pPr>
            <a:endParaRPr lang="en-GB" sz="2600" dirty="0"/>
          </a:p>
          <a:p>
            <a:r>
              <a:rPr lang="en-GB" sz="2600" dirty="0"/>
              <a:t>Please contact the office via email or phone if a different adult is picking up your child. We will not release children unless we know in advance who they are meant to be going home with. </a:t>
            </a:r>
          </a:p>
          <a:p>
            <a:endParaRPr lang="en-GB" sz="2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070" y="533400"/>
            <a:ext cx="3676650" cy="124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592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4113"/>
            <a:ext cx="10131425" cy="1456267"/>
          </a:xfrm>
        </p:spPr>
        <p:txBody>
          <a:bodyPr/>
          <a:lstStyle/>
          <a:p>
            <a:r>
              <a:rPr lang="en-GB" dirty="0"/>
              <a:t>Ways the school will communicate with you</a:t>
            </a:r>
          </a:p>
        </p:txBody>
      </p:sp>
      <p:sp>
        <p:nvSpPr>
          <p:cNvPr id="3" name="Content Placeholder 2"/>
          <p:cNvSpPr>
            <a:spLocks noGrp="1"/>
          </p:cNvSpPr>
          <p:nvPr>
            <p:ph idx="1"/>
          </p:nvPr>
        </p:nvSpPr>
        <p:spPr>
          <a:xfrm>
            <a:off x="685801" y="1061156"/>
            <a:ext cx="10131425" cy="5796844"/>
          </a:xfrm>
        </p:spPr>
        <p:txBody>
          <a:bodyPr>
            <a:normAutofit fontScale="92500"/>
          </a:bodyPr>
          <a:lstStyle/>
          <a:p>
            <a:r>
              <a:rPr lang="en-GB" sz="2200" dirty="0"/>
              <a:t>Please can we take the opportunity to remind you that the school will officially share information with you about upcoming activities and events in the following ways:</a:t>
            </a:r>
          </a:p>
          <a:p>
            <a:pPr marL="0" indent="0">
              <a:buNone/>
            </a:pPr>
            <a:r>
              <a:rPr lang="en-GB" sz="2200" dirty="0"/>
              <a:t>*   </a:t>
            </a:r>
            <a:r>
              <a:rPr lang="en-GB" sz="2200" b="1" dirty="0"/>
              <a:t> Via the school calendar</a:t>
            </a:r>
            <a:r>
              <a:rPr lang="en-GB" sz="2200" dirty="0"/>
              <a:t> - this includes information about all currently planned activities between now and Christmas. The calendar can be located on the school website. </a:t>
            </a:r>
          </a:p>
          <a:p>
            <a:pPr marL="0" indent="0">
              <a:buNone/>
            </a:pPr>
            <a:r>
              <a:rPr lang="en-GB" sz="2200" dirty="0"/>
              <a:t>*    </a:t>
            </a:r>
            <a:r>
              <a:rPr lang="en-GB" sz="2200" b="1" dirty="0"/>
              <a:t>Via the weekly newsletter.</a:t>
            </a:r>
            <a:r>
              <a:rPr lang="en-GB" sz="2200" dirty="0"/>
              <a:t> This is currently uploaded onto the school website and dojo. Upcoming dates, information about upcoming activities and celebrations of children's work are all included in this newsletter. The newsletter is sent out on a Friday afternoon.</a:t>
            </a:r>
          </a:p>
          <a:p>
            <a:pPr marL="0" indent="0">
              <a:buNone/>
            </a:pPr>
            <a:r>
              <a:rPr lang="en-GB" sz="2200" dirty="0"/>
              <a:t>*   </a:t>
            </a:r>
            <a:r>
              <a:rPr lang="en-GB" sz="2200" b="1" dirty="0"/>
              <a:t> Via a direct email to your inbox</a:t>
            </a:r>
            <a:r>
              <a:rPr lang="en-GB" sz="2200" dirty="0"/>
              <a:t>. These will come through titled  </a:t>
            </a:r>
            <a:r>
              <a:rPr lang="en-GB" sz="2200" dirty="0" err="1"/>
              <a:t>office@offham</a:t>
            </a:r>
            <a:r>
              <a:rPr lang="en-GB" sz="2200" dirty="0"/>
              <a:t>- please make sure that this address is not being filtered to your spam</a:t>
            </a:r>
          </a:p>
          <a:p>
            <a:pPr marL="0" indent="0">
              <a:buNone/>
            </a:pPr>
            <a:r>
              <a:rPr lang="en-GB" sz="2200" dirty="0"/>
              <a:t>*   </a:t>
            </a:r>
            <a:r>
              <a:rPr lang="en-GB" sz="2200" b="1" dirty="0"/>
              <a:t> Via the class pages on the school website</a:t>
            </a:r>
            <a:r>
              <a:rPr lang="en-GB" sz="2200" dirty="0"/>
              <a:t>. Here you will find a termly newsletter detailing information about your child's learning and giving more specific information directly from the teacher about things the children may need this term.</a:t>
            </a:r>
          </a:p>
          <a:p>
            <a:pPr marL="0" indent="0">
              <a:buNone/>
            </a:pPr>
            <a:r>
              <a:rPr lang="en-GB" sz="2200" dirty="0"/>
              <a:t>* </a:t>
            </a:r>
            <a:r>
              <a:rPr lang="en-GB" sz="2200" b="1" dirty="0"/>
              <a:t>Via class dojo. </a:t>
            </a:r>
            <a:r>
              <a:rPr lang="en-GB" sz="2200" dirty="0"/>
              <a:t>Updates, upcoming trips, homework and general notices from your class teacher will appear here. </a:t>
            </a:r>
          </a:p>
          <a:p>
            <a:pPr marL="0" indent="0">
              <a:buNone/>
            </a:pPr>
            <a:r>
              <a:rPr lang="en-GB" sz="2200" dirty="0"/>
              <a:t> </a:t>
            </a:r>
          </a:p>
        </p:txBody>
      </p:sp>
    </p:spTree>
    <p:extLst>
      <p:ext uri="{BB962C8B-B14F-4D97-AF65-F5344CB8AC3E}">
        <p14:creationId xmlns:p14="http://schemas.microsoft.com/office/powerpoint/2010/main" val="2361113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131" y="-332342"/>
            <a:ext cx="8676290" cy="1325563"/>
          </a:xfrm>
        </p:spPr>
        <p:txBody>
          <a:bodyPr/>
          <a:lstStyle/>
          <a:p>
            <a:pPr algn="ctr"/>
            <a:r>
              <a:rPr lang="en-GB" u="sng" dirty="0"/>
              <a:t>Class timetable</a:t>
            </a:r>
            <a:endParaRPr lang="en-GB" dirty="0"/>
          </a:p>
        </p:txBody>
      </p:sp>
      <p:pic>
        <p:nvPicPr>
          <p:cNvPr id="4" name="Picture 3">
            <a:extLst>
              <a:ext uri="{FF2B5EF4-FFF2-40B4-BE49-F238E27FC236}">
                <a16:creationId xmlns:a16="http://schemas.microsoft.com/office/drawing/2014/main" id="{C082F753-5D8D-2EAE-6E57-BA3D1E00E11E}"/>
              </a:ext>
            </a:extLst>
          </p:cNvPr>
          <p:cNvPicPr>
            <a:picLocks noChangeAspect="1"/>
          </p:cNvPicPr>
          <p:nvPr/>
        </p:nvPicPr>
        <p:blipFill>
          <a:blip r:embed="rId2"/>
          <a:stretch>
            <a:fillRect/>
          </a:stretch>
        </p:blipFill>
        <p:spPr>
          <a:xfrm>
            <a:off x="365913" y="861654"/>
            <a:ext cx="11460174" cy="5134692"/>
          </a:xfrm>
          <a:prstGeom prst="rect">
            <a:avLst/>
          </a:prstGeom>
        </p:spPr>
      </p:pic>
    </p:spTree>
    <p:extLst>
      <p:ext uri="{BB962C8B-B14F-4D97-AF65-F5344CB8AC3E}">
        <p14:creationId xmlns:p14="http://schemas.microsoft.com/office/powerpoint/2010/main" val="1949116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635"/>
            <a:ext cx="10515600" cy="1325563"/>
          </a:xfrm>
        </p:spPr>
        <p:txBody>
          <a:bodyPr>
            <a:normAutofit/>
          </a:bodyPr>
          <a:lstStyle/>
          <a:p>
            <a:pPr algn="ctr"/>
            <a:r>
              <a:rPr lang="en-GB" u="sng" dirty="0"/>
              <a:t>What does my child need in school?</a:t>
            </a:r>
          </a:p>
        </p:txBody>
      </p:sp>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7920" y="1189888"/>
            <a:ext cx="1902738" cy="2441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5662"/>
          <a:stretch/>
        </p:blipFill>
        <p:spPr bwMode="auto">
          <a:xfrm>
            <a:off x="9806575" y="1446564"/>
            <a:ext cx="1823964" cy="1880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3232" y="1315026"/>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traducción - &lt;strong&gt;Water Bottle&lt;/strong&gt; vs. &lt;strong&gt;Bottle&lt;/strong&gt; of &lt;strong&gt;Water&lt;/strong&gt; - Spanish Language Stack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045" y="1158588"/>
            <a:ext cx="2504209" cy="2504209"/>
          </a:xfrm>
          <a:prstGeom prst="rect">
            <a:avLst/>
          </a:prstGeom>
        </p:spPr>
      </p:pic>
      <p:sp>
        <p:nvSpPr>
          <p:cNvPr id="5" name="Rectangle 4"/>
          <p:cNvSpPr/>
          <p:nvPr/>
        </p:nvSpPr>
        <p:spPr>
          <a:xfrm>
            <a:off x="10074789" y="3912862"/>
            <a:ext cx="1555749" cy="1754326"/>
          </a:xfrm>
          <a:prstGeom prst="rect">
            <a:avLst/>
          </a:prstGeom>
        </p:spPr>
        <p:txBody>
          <a:bodyPr wrap="square">
            <a:spAutoFit/>
          </a:bodyPr>
          <a:lstStyle/>
          <a:p>
            <a:r>
              <a:rPr lang="en-GB" dirty="0"/>
              <a:t>Reading books from school (or home) should be brought in daily.</a:t>
            </a:r>
          </a:p>
        </p:txBody>
      </p:sp>
      <p:sp>
        <p:nvSpPr>
          <p:cNvPr id="6" name="Rectangle 5"/>
          <p:cNvSpPr/>
          <p:nvPr/>
        </p:nvSpPr>
        <p:spPr>
          <a:xfrm>
            <a:off x="357004" y="3892914"/>
            <a:ext cx="2402289" cy="923330"/>
          </a:xfrm>
          <a:prstGeom prst="rect">
            <a:avLst/>
          </a:prstGeom>
        </p:spPr>
        <p:txBody>
          <a:bodyPr wrap="square">
            <a:spAutoFit/>
          </a:bodyPr>
          <a:lstStyle/>
          <a:p>
            <a:r>
              <a:rPr lang="en-GB" dirty="0"/>
              <a:t>Children should have a water bottle (named) in school every day. </a:t>
            </a:r>
          </a:p>
        </p:txBody>
      </p:sp>
      <p:sp>
        <p:nvSpPr>
          <p:cNvPr id="7" name="Rectangle 6"/>
          <p:cNvSpPr/>
          <p:nvPr/>
        </p:nvSpPr>
        <p:spPr>
          <a:xfrm>
            <a:off x="4005270" y="3861431"/>
            <a:ext cx="2348038" cy="923330"/>
          </a:xfrm>
          <a:prstGeom prst="rect">
            <a:avLst/>
          </a:prstGeom>
        </p:spPr>
        <p:txBody>
          <a:bodyPr wrap="square">
            <a:spAutoFit/>
          </a:bodyPr>
          <a:lstStyle/>
          <a:p>
            <a:r>
              <a:rPr lang="en-GB" dirty="0"/>
              <a:t>School bags should be named and placed on pegs.</a:t>
            </a:r>
          </a:p>
        </p:txBody>
      </p:sp>
      <p:sp>
        <p:nvSpPr>
          <p:cNvPr id="13" name="Rectangle 12"/>
          <p:cNvSpPr/>
          <p:nvPr/>
        </p:nvSpPr>
        <p:spPr>
          <a:xfrm>
            <a:off x="6730775" y="3861431"/>
            <a:ext cx="2348038" cy="1477328"/>
          </a:xfrm>
          <a:prstGeom prst="rect">
            <a:avLst/>
          </a:prstGeom>
        </p:spPr>
        <p:txBody>
          <a:bodyPr wrap="square">
            <a:spAutoFit/>
          </a:bodyPr>
          <a:lstStyle/>
          <a:p>
            <a:r>
              <a:rPr lang="en-GB" dirty="0"/>
              <a:t>Children should not be bringing in pencil cases. Resources are ready to use in the classrooms each day. </a:t>
            </a:r>
          </a:p>
        </p:txBody>
      </p:sp>
    </p:spTree>
    <p:extLst>
      <p:ext uri="{BB962C8B-B14F-4D97-AF65-F5344CB8AC3E}">
        <p14:creationId xmlns:p14="http://schemas.microsoft.com/office/powerpoint/2010/main" val="8429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SCHOOL UNIFORM</a:t>
            </a:r>
          </a:p>
        </p:txBody>
      </p:sp>
      <p:sp>
        <p:nvSpPr>
          <p:cNvPr id="3" name="Rectangle 2"/>
          <p:cNvSpPr/>
          <p:nvPr/>
        </p:nvSpPr>
        <p:spPr>
          <a:xfrm>
            <a:off x="787178" y="1551098"/>
            <a:ext cx="10845579" cy="4801314"/>
          </a:xfrm>
          <a:prstGeom prst="rect">
            <a:avLst/>
          </a:prstGeom>
        </p:spPr>
        <p:txBody>
          <a:bodyPr wrap="square">
            <a:spAutoFit/>
          </a:bodyPr>
          <a:lstStyle/>
          <a:p>
            <a:endParaRPr lang="en-GB" dirty="0"/>
          </a:p>
          <a:p>
            <a:r>
              <a:rPr lang="en-GB" dirty="0"/>
              <a:t> </a:t>
            </a:r>
          </a:p>
          <a:p>
            <a:r>
              <a:rPr lang="en-GB" b="1" dirty="0"/>
              <a:t>Please can I remind you all that it is important that all children are dressed according to the school uniform policy. </a:t>
            </a:r>
            <a:endParaRPr lang="en-GB" dirty="0"/>
          </a:p>
          <a:p>
            <a:r>
              <a:rPr lang="en-GB" dirty="0"/>
              <a:t>Offham colours are red, white and grey. Children require: </a:t>
            </a:r>
          </a:p>
          <a:p>
            <a:endParaRPr lang="en-GB" dirty="0"/>
          </a:p>
          <a:p>
            <a:pPr marL="285750" indent="-285750">
              <a:buFont typeface="Arial" panose="020B0604020202020204" pitchFamily="34" charset="0"/>
              <a:buChar char="•"/>
            </a:pPr>
            <a:r>
              <a:rPr lang="en-GB" dirty="0"/>
              <a:t>red sweatshirts or cardigans (School logo or no logo)</a:t>
            </a:r>
          </a:p>
          <a:p>
            <a:pPr marL="285750" indent="-285750">
              <a:buFont typeface="Arial" panose="020B0604020202020204" pitchFamily="34" charset="0"/>
              <a:buChar char="•"/>
            </a:pPr>
            <a:r>
              <a:rPr lang="en-GB" dirty="0"/>
              <a:t>grey trousers, shorts, skirts or pinafore dresses</a:t>
            </a:r>
          </a:p>
          <a:p>
            <a:pPr marL="285750" indent="-285750">
              <a:buFont typeface="Arial" panose="020B0604020202020204" pitchFamily="34" charset="0"/>
              <a:buChar char="•"/>
            </a:pPr>
            <a:r>
              <a:rPr lang="en-GB" dirty="0"/>
              <a:t>checked red and white summer dresses</a:t>
            </a:r>
          </a:p>
          <a:p>
            <a:pPr marL="285750" indent="-285750">
              <a:buFont typeface="Arial" panose="020B0604020202020204" pitchFamily="34" charset="0"/>
              <a:buChar char="•"/>
            </a:pPr>
            <a:r>
              <a:rPr lang="en-GB" dirty="0"/>
              <a:t>white polo shirts, shirts or blouses (School logo or no logo)</a:t>
            </a:r>
          </a:p>
          <a:p>
            <a:pPr marL="285750" indent="-285750">
              <a:buFont typeface="Arial" panose="020B0604020202020204" pitchFamily="34" charset="0"/>
              <a:buChar char="•"/>
            </a:pPr>
            <a:r>
              <a:rPr lang="en-GB" dirty="0"/>
              <a:t>white or grey socks</a:t>
            </a:r>
          </a:p>
          <a:p>
            <a:pPr marL="285750" indent="-285750">
              <a:buFont typeface="Arial" panose="020B0604020202020204" pitchFamily="34" charset="0"/>
              <a:buChar char="•"/>
            </a:pPr>
            <a:r>
              <a:rPr lang="en-GB" dirty="0"/>
              <a:t>grey tights</a:t>
            </a:r>
          </a:p>
          <a:p>
            <a:pPr marL="285750" indent="-285750">
              <a:buFont typeface="Arial" panose="020B0604020202020204" pitchFamily="34" charset="0"/>
              <a:buChar char="•"/>
            </a:pPr>
            <a:r>
              <a:rPr lang="en-GB" dirty="0"/>
              <a:t>sensible black school shoes/boots - no open toes or heels</a:t>
            </a:r>
          </a:p>
          <a:p>
            <a:endParaRPr lang="en-GB" dirty="0"/>
          </a:p>
          <a:p>
            <a:r>
              <a:rPr lang="en-GB" dirty="0"/>
              <a:t>We ask that all hair, below chin length, is tied back sensibly with small hair bobbles and bows (this includes long hair on boys). Earrings should be small studs but should be removed for P.E. lessons. If this is not possible, please supply your child with medical tape to cover their earrings. </a:t>
            </a:r>
          </a:p>
        </p:txBody>
      </p:sp>
      <p:pic>
        <p:nvPicPr>
          <p:cNvPr id="2050"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3674" y="219613"/>
            <a:ext cx="1221064" cy="1894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70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635"/>
            <a:ext cx="10515600" cy="1325563"/>
          </a:xfrm>
        </p:spPr>
        <p:txBody>
          <a:bodyPr>
            <a:normAutofit/>
          </a:bodyPr>
          <a:lstStyle/>
          <a:p>
            <a:pPr algn="ctr"/>
            <a:r>
              <a:rPr lang="en-GB" u="sng" dirty="0"/>
              <a:t>PE/FOREST SCHOOL UNIFORM</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931" y="1493492"/>
            <a:ext cx="2015219" cy="2015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descr="&lt;strong&gt;Forest School&lt;/strong&gt; Day en Reino Unido | Estancias Profesional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6655" y="1596728"/>
            <a:ext cx="3016546" cy="1808749"/>
          </a:xfrm>
          <a:prstGeom prst="rect">
            <a:avLst/>
          </a:prstGeom>
        </p:spPr>
      </p:pic>
      <p:sp>
        <p:nvSpPr>
          <p:cNvPr id="5" name="Rectangle 4">
            <a:extLst>
              <a:ext uri="{FF2B5EF4-FFF2-40B4-BE49-F238E27FC236}">
                <a16:creationId xmlns:a16="http://schemas.microsoft.com/office/drawing/2014/main" id="{DF811B88-095E-AFA9-C93A-CF56330AA57F}"/>
              </a:ext>
            </a:extLst>
          </p:cNvPr>
          <p:cNvSpPr/>
          <p:nvPr/>
        </p:nvSpPr>
        <p:spPr>
          <a:xfrm>
            <a:off x="646617" y="3740514"/>
            <a:ext cx="4189845" cy="2862322"/>
          </a:xfrm>
          <a:prstGeom prst="rect">
            <a:avLst/>
          </a:prstGeom>
        </p:spPr>
        <p:txBody>
          <a:bodyPr wrap="square">
            <a:spAutoFit/>
          </a:bodyPr>
          <a:lstStyle/>
          <a:p>
            <a:r>
              <a:rPr lang="en-GB" dirty="0"/>
              <a:t>Children should wear PE kits on PE days as specified by the class teacher. </a:t>
            </a:r>
          </a:p>
          <a:p>
            <a:endParaRPr lang="en-GB" dirty="0"/>
          </a:p>
          <a:p>
            <a:pPr marL="285750" indent="-285750">
              <a:buFont typeface="Arial" panose="020B0604020202020204" pitchFamily="34" charset="0"/>
              <a:buChar char="•"/>
            </a:pPr>
            <a:r>
              <a:rPr lang="en-GB" dirty="0"/>
              <a:t>P.E t-shirt in the house colour (School logo or no logo)</a:t>
            </a:r>
          </a:p>
          <a:p>
            <a:pPr marL="285750" indent="-285750">
              <a:buFont typeface="Arial" panose="020B0604020202020204" pitchFamily="34" charset="0"/>
              <a:buChar char="•"/>
            </a:pPr>
            <a:r>
              <a:rPr lang="en-GB" dirty="0"/>
              <a:t>Red hoodie (School logo or no logo)</a:t>
            </a:r>
          </a:p>
          <a:p>
            <a:pPr marL="285750" indent="-285750">
              <a:buFont typeface="Arial" panose="020B0604020202020204" pitchFamily="34" charset="0"/>
              <a:buChar char="•"/>
            </a:pPr>
            <a:r>
              <a:rPr lang="en-GB" dirty="0"/>
              <a:t>P.E shorts black (to the knee)</a:t>
            </a:r>
          </a:p>
          <a:p>
            <a:pPr marL="285750" indent="-285750">
              <a:buFont typeface="Arial" panose="020B0604020202020204" pitchFamily="34" charset="0"/>
              <a:buChar char="•"/>
            </a:pPr>
            <a:r>
              <a:rPr lang="en-GB" dirty="0"/>
              <a:t>Black leggings or black joggers</a:t>
            </a:r>
          </a:p>
          <a:p>
            <a:pPr marL="285750" indent="-285750">
              <a:buFont typeface="Arial" panose="020B0604020202020204" pitchFamily="34" charset="0"/>
              <a:buChar char="•"/>
            </a:pPr>
            <a:r>
              <a:rPr lang="en-GB" dirty="0"/>
              <a:t>P.E socks – white</a:t>
            </a:r>
          </a:p>
          <a:p>
            <a:pPr marL="285750" indent="-285750">
              <a:buFont typeface="Arial" panose="020B0604020202020204" pitchFamily="34" charset="0"/>
              <a:buChar char="•"/>
            </a:pPr>
            <a:r>
              <a:rPr lang="en-GB" dirty="0"/>
              <a:t>Outdoor black trainers</a:t>
            </a:r>
          </a:p>
        </p:txBody>
      </p:sp>
      <p:sp>
        <p:nvSpPr>
          <p:cNvPr id="7" name="Rectangle 6">
            <a:extLst>
              <a:ext uri="{FF2B5EF4-FFF2-40B4-BE49-F238E27FC236}">
                <a16:creationId xmlns:a16="http://schemas.microsoft.com/office/drawing/2014/main" id="{0D8AC058-287C-04DE-0091-8FBD9CEC11EB}"/>
              </a:ext>
            </a:extLst>
          </p:cNvPr>
          <p:cNvSpPr/>
          <p:nvPr/>
        </p:nvSpPr>
        <p:spPr>
          <a:xfrm>
            <a:off x="6760005" y="3628754"/>
            <a:ext cx="4189845" cy="2308324"/>
          </a:xfrm>
          <a:prstGeom prst="rect">
            <a:avLst/>
          </a:prstGeom>
        </p:spPr>
        <p:txBody>
          <a:bodyPr wrap="square">
            <a:spAutoFit/>
          </a:bodyPr>
          <a:lstStyle/>
          <a:p>
            <a:r>
              <a:rPr lang="en-GB" dirty="0"/>
              <a:t>Children should wear PE kits on forest school days as specified by the class teacher. </a:t>
            </a:r>
          </a:p>
          <a:p>
            <a:endParaRPr lang="en-GB" dirty="0"/>
          </a:p>
          <a:p>
            <a:pPr marL="285750" indent="-285750">
              <a:buFont typeface="Arial" panose="020B0604020202020204" pitchFamily="34" charset="0"/>
              <a:buChar char="•"/>
            </a:pPr>
            <a:r>
              <a:rPr lang="en-GB" dirty="0"/>
              <a:t>Wellington boots for Forest School wet weather</a:t>
            </a:r>
          </a:p>
          <a:p>
            <a:pPr marL="285750" indent="-285750">
              <a:buFont typeface="Arial" panose="020B0604020202020204" pitchFamily="34" charset="0"/>
              <a:buChar char="•"/>
            </a:pPr>
            <a:r>
              <a:rPr lang="en-GB" dirty="0"/>
              <a:t>Waterproof clothing for Forest School wet weather</a:t>
            </a:r>
          </a:p>
        </p:txBody>
      </p:sp>
    </p:spTree>
    <p:extLst>
      <p:ext uri="{BB962C8B-B14F-4D97-AF65-F5344CB8AC3E}">
        <p14:creationId xmlns:p14="http://schemas.microsoft.com/office/powerpoint/2010/main" val="2467189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79" y="0"/>
            <a:ext cx="8738521" cy="1325563"/>
          </a:xfrm>
        </p:spPr>
        <p:txBody>
          <a:bodyPr/>
          <a:lstStyle/>
          <a:p>
            <a:r>
              <a:rPr lang="en-GB" u="sng" dirty="0"/>
              <a:t>Examples of Topics for the year</a:t>
            </a:r>
          </a:p>
        </p:txBody>
      </p:sp>
      <p:sp>
        <p:nvSpPr>
          <p:cNvPr id="7" name="Rectangle 6">
            <a:extLst>
              <a:ext uri="{FF2B5EF4-FFF2-40B4-BE49-F238E27FC236}">
                <a16:creationId xmlns:a16="http://schemas.microsoft.com/office/drawing/2014/main" id="{9723E952-B86C-E070-42B8-D51A12F660B7}"/>
              </a:ext>
            </a:extLst>
          </p:cNvPr>
          <p:cNvSpPr/>
          <p:nvPr/>
        </p:nvSpPr>
        <p:spPr>
          <a:xfrm>
            <a:off x="8632075" y="2984409"/>
            <a:ext cx="2838565" cy="1631216"/>
          </a:xfrm>
          <a:prstGeom prst="rect">
            <a:avLst/>
          </a:prstGeom>
        </p:spPr>
        <p:txBody>
          <a:bodyPr wrap="square">
            <a:spAutoFit/>
          </a:bodyPr>
          <a:lstStyle/>
          <a:p>
            <a:r>
              <a:rPr lang="en-GB" sz="2000" dirty="0"/>
              <a:t>For further information regarding this year's curriculum and a full overview, please see the school website. </a:t>
            </a:r>
          </a:p>
        </p:txBody>
      </p:sp>
      <p:pic>
        <p:nvPicPr>
          <p:cNvPr id="5" name="Picture 4">
            <a:extLst>
              <a:ext uri="{FF2B5EF4-FFF2-40B4-BE49-F238E27FC236}">
                <a16:creationId xmlns:a16="http://schemas.microsoft.com/office/drawing/2014/main" id="{B8058904-2C4A-338B-43F2-5CA2979FA23C}"/>
              </a:ext>
            </a:extLst>
          </p:cNvPr>
          <p:cNvPicPr>
            <a:picLocks noChangeAspect="1"/>
          </p:cNvPicPr>
          <p:nvPr/>
        </p:nvPicPr>
        <p:blipFill>
          <a:blip r:embed="rId2"/>
          <a:stretch>
            <a:fillRect/>
          </a:stretch>
        </p:blipFill>
        <p:spPr>
          <a:xfrm>
            <a:off x="721360" y="1121296"/>
            <a:ext cx="7335274" cy="5144218"/>
          </a:xfrm>
          <a:prstGeom prst="rect">
            <a:avLst/>
          </a:prstGeom>
        </p:spPr>
      </p:pic>
    </p:spTree>
    <p:extLst>
      <p:ext uri="{BB962C8B-B14F-4D97-AF65-F5344CB8AC3E}">
        <p14:creationId xmlns:p14="http://schemas.microsoft.com/office/powerpoint/2010/main" val="3533611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6711"/>
            <a:ext cx="10131425" cy="1456267"/>
          </a:xfrm>
        </p:spPr>
        <p:txBody>
          <a:bodyPr/>
          <a:lstStyle/>
          <a:p>
            <a:r>
              <a:rPr lang="en-GB" u="sng" dirty="0"/>
              <a:t>Homework</a:t>
            </a:r>
          </a:p>
        </p:txBody>
      </p:sp>
      <p:sp>
        <p:nvSpPr>
          <p:cNvPr id="5" name="TextBox 4"/>
          <p:cNvSpPr txBox="1"/>
          <p:nvPr/>
        </p:nvSpPr>
        <p:spPr>
          <a:xfrm>
            <a:off x="243420" y="1476587"/>
            <a:ext cx="11705160" cy="4801314"/>
          </a:xfrm>
          <a:prstGeom prst="rect">
            <a:avLst/>
          </a:prstGeom>
          <a:noFill/>
        </p:spPr>
        <p:txBody>
          <a:bodyPr wrap="square" rtlCol="0">
            <a:spAutoFit/>
          </a:bodyPr>
          <a:lstStyle/>
          <a:p>
            <a:r>
              <a:rPr lang="en-GB" sz="2400" dirty="0"/>
              <a:t>Homework will be sent home each Friday. </a:t>
            </a:r>
          </a:p>
          <a:p>
            <a:endParaRPr lang="en-GB" sz="2400" dirty="0"/>
          </a:p>
          <a:p>
            <a:r>
              <a:rPr lang="en-GB" sz="2400" dirty="0"/>
              <a:t>A list of spellings or ‘sounds of the week’ will be sent home to practise. In KS2 they will have a written test the following Friday. There will also be an optional spelling sheet for KS2. This will be sent out on class dojo by your teachers, on Friday.</a:t>
            </a:r>
          </a:p>
          <a:p>
            <a:endParaRPr lang="en-GB" sz="2400" dirty="0"/>
          </a:p>
          <a:p>
            <a:r>
              <a:rPr lang="en-GB" sz="2400" dirty="0"/>
              <a:t>We will also expect the children to log onto </a:t>
            </a:r>
            <a:r>
              <a:rPr lang="en-GB" sz="2400" dirty="0" err="1"/>
              <a:t>Numbots</a:t>
            </a:r>
            <a:r>
              <a:rPr lang="en-GB" sz="2400" dirty="0"/>
              <a:t> and/or TT Rockstars to complete Maths fluency practise. </a:t>
            </a:r>
          </a:p>
          <a:p>
            <a:endParaRPr lang="en-GB" sz="2400" dirty="0"/>
          </a:p>
          <a:p>
            <a:r>
              <a:rPr lang="en-GB" sz="2400" dirty="0"/>
              <a:t>Daily reading is also a very important part of your child’s learning journey. This can be reading their school reading book and/or enjoying a reading for pleasure book of their choice.</a:t>
            </a:r>
          </a:p>
          <a:p>
            <a:endParaRPr lang="en-GB" dirty="0"/>
          </a:p>
        </p:txBody>
      </p:sp>
    </p:spTree>
    <p:extLst>
      <p:ext uri="{BB962C8B-B14F-4D97-AF65-F5344CB8AC3E}">
        <p14:creationId xmlns:p14="http://schemas.microsoft.com/office/powerpoint/2010/main" val="3869118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559" y="558799"/>
            <a:ext cx="10131425" cy="1117600"/>
          </a:xfrm>
        </p:spPr>
        <p:txBody>
          <a:bodyPr/>
          <a:lstStyle/>
          <a:p>
            <a:pPr algn="ctr"/>
            <a:r>
              <a:rPr lang="en-GB" dirty="0"/>
              <a:t>Expectations with reading AND LEXIA</a:t>
            </a:r>
          </a:p>
        </p:txBody>
      </p:sp>
      <p:sp>
        <p:nvSpPr>
          <p:cNvPr id="3" name="Content Placeholder 2"/>
          <p:cNvSpPr>
            <a:spLocks noGrp="1"/>
          </p:cNvSpPr>
          <p:nvPr>
            <p:ph idx="1"/>
          </p:nvPr>
        </p:nvSpPr>
        <p:spPr>
          <a:xfrm>
            <a:off x="685801" y="2142067"/>
            <a:ext cx="10433755" cy="4157133"/>
          </a:xfrm>
        </p:spPr>
        <p:txBody>
          <a:bodyPr>
            <a:normAutofit/>
          </a:bodyPr>
          <a:lstStyle/>
          <a:p>
            <a:pPr marL="0" indent="0">
              <a:buNone/>
            </a:pPr>
            <a:r>
              <a:rPr lang="en-GB" sz="2800" dirty="0"/>
              <a:t>In KS2 reading is as important as it was in KS1.  Please read with your child everyday (where possible), this could include comics, magazines, recipe instructions as well as their own story books.  Reading to your child is just as beneficial as them reading to you.</a:t>
            </a:r>
          </a:p>
          <a:p>
            <a:pPr marL="0" indent="0">
              <a:buNone/>
            </a:pPr>
            <a:br>
              <a:rPr lang="en-GB" sz="2800" dirty="0"/>
            </a:br>
            <a:r>
              <a:rPr lang="en-GB" sz="2800" dirty="0"/>
              <a:t>In class, we will be reading with the children during guided reading lessons and via our new online platform ‘Lexia’. Children will be using this platform three times a week in school and also have a login to access at home. </a:t>
            </a:r>
          </a:p>
        </p:txBody>
      </p:sp>
      <p:pic>
        <p:nvPicPr>
          <p:cNvPr id="4" name="Picture 3" descr="Student Login - Core5">
            <a:extLst>
              <a:ext uri="{FF2B5EF4-FFF2-40B4-BE49-F238E27FC236}">
                <a16:creationId xmlns:a16="http://schemas.microsoft.com/office/drawing/2014/main" id="{EE11E882-91BF-A812-4016-58FFDF35C308}"/>
              </a:ext>
            </a:extLst>
          </p:cNvPr>
          <p:cNvPicPr>
            <a:picLocks noChangeAspect="1"/>
          </p:cNvPicPr>
          <p:nvPr/>
        </p:nvPicPr>
        <p:blipFill>
          <a:blip r:embed="rId2"/>
          <a:stretch>
            <a:fillRect/>
          </a:stretch>
        </p:blipFill>
        <p:spPr>
          <a:xfrm>
            <a:off x="9113203" y="367451"/>
            <a:ext cx="2784158" cy="1179316"/>
          </a:xfrm>
          <a:prstGeom prst="rect">
            <a:avLst/>
          </a:prstGeom>
        </p:spPr>
      </p:pic>
    </p:spTree>
    <p:extLst>
      <p:ext uri="{BB962C8B-B14F-4D97-AF65-F5344CB8AC3E}">
        <p14:creationId xmlns:p14="http://schemas.microsoft.com/office/powerpoint/2010/main" val="2623525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757" y="0"/>
            <a:ext cx="10131425" cy="1456267"/>
          </a:xfrm>
        </p:spPr>
        <p:txBody>
          <a:bodyPr/>
          <a:lstStyle/>
          <a:p>
            <a:r>
              <a:rPr lang="en-GB" b="1" u="sng" dirty="0"/>
              <a:t>Times tables </a:t>
            </a:r>
          </a:p>
        </p:txBody>
      </p:sp>
      <p:sp>
        <p:nvSpPr>
          <p:cNvPr id="4" name="TextBox 3"/>
          <p:cNvSpPr txBox="1"/>
          <p:nvPr/>
        </p:nvSpPr>
        <p:spPr>
          <a:xfrm>
            <a:off x="349956" y="3678193"/>
            <a:ext cx="11220994" cy="2308324"/>
          </a:xfrm>
          <a:prstGeom prst="rect">
            <a:avLst/>
          </a:prstGeom>
          <a:noFill/>
        </p:spPr>
        <p:txBody>
          <a:bodyPr wrap="square" rtlCol="0">
            <a:spAutoFit/>
          </a:bodyPr>
          <a:lstStyle/>
          <a:p>
            <a:r>
              <a:rPr lang="en-GB" dirty="0">
                <a:latin typeface="Comic Sans MS" panose="030F0702030302020204" pitchFamily="66" charset="0"/>
              </a:rPr>
              <a:t>Some techniques you can use to help children learn their times tables at home include:</a:t>
            </a:r>
          </a:p>
          <a:p>
            <a:endParaRPr lang="en-GB" dirty="0">
              <a:latin typeface="Comic Sans MS" panose="030F0702030302020204" pitchFamily="66" charset="0"/>
            </a:endParaRPr>
          </a:p>
          <a:p>
            <a:pPr marL="285750" indent="-285750">
              <a:buFont typeface="Arial" panose="020B0604020202020204" pitchFamily="34" charset="0"/>
              <a:buChar char="•"/>
            </a:pPr>
            <a:r>
              <a:rPr lang="en-GB" dirty="0">
                <a:latin typeface="Comic Sans MS" panose="030F0702030302020204" pitchFamily="66" charset="0"/>
              </a:rPr>
              <a:t>Practising them by rote (old-fashioned chanting)</a:t>
            </a:r>
          </a:p>
          <a:p>
            <a:pPr marL="285750" indent="-285750">
              <a:buFont typeface="Arial" panose="020B0604020202020204" pitchFamily="34" charset="0"/>
              <a:buChar char="•"/>
            </a:pPr>
            <a:r>
              <a:rPr lang="en-GB" dirty="0">
                <a:latin typeface="Comic Sans MS" panose="030F0702030302020204" pitchFamily="66" charset="0"/>
              </a:rPr>
              <a:t>Asking them questions out of order – such as ‘What is 11X12?</a:t>
            </a:r>
          </a:p>
          <a:p>
            <a:pPr marL="285750" indent="-285750">
              <a:buFont typeface="Arial" panose="020B0604020202020204" pitchFamily="34" charset="0"/>
              <a:buChar char="•"/>
            </a:pPr>
            <a:r>
              <a:rPr lang="en-GB" dirty="0">
                <a:latin typeface="Comic Sans MS" panose="030F0702030302020204" pitchFamily="66" charset="0"/>
              </a:rPr>
              <a:t>Asking your child related division facts</a:t>
            </a:r>
          </a:p>
          <a:p>
            <a:pPr marL="285750" indent="-285750">
              <a:buFont typeface="Arial" panose="020B0604020202020204" pitchFamily="34" charset="0"/>
              <a:buChar char="•"/>
            </a:pPr>
            <a:r>
              <a:rPr lang="en-GB" dirty="0">
                <a:latin typeface="Comic Sans MS" panose="030F0702030302020204" pitchFamily="66" charset="0"/>
              </a:rPr>
              <a:t>Using arrays to help them memorise – you can use fun objects like smarties or Lego bricks </a:t>
            </a:r>
          </a:p>
          <a:p>
            <a:pPr marL="285750" indent="-285750">
              <a:buFont typeface="Arial" panose="020B0604020202020204" pitchFamily="34" charset="0"/>
              <a:buChar char="•"/>
            </a:pPr>
            <a:r>
              <a:rPr lang="en-GB" dirty="0">
                <a:latin typeface="Comic Sans MS" panose="030F0702030302020204" pitchFamily="66" charset="0"/>
              </a:rPr>
              <a:t>Use apps and games to help build speed</a:t>
            </a:r>
          </a:p>
          <a:p>
            <a:pPr marL="285750" indent="-285750">
              <a:buFont typeface="Arial" panose="020B0604020202020204" pitchFamily="34" charset="0"/>
              <a:buChar char="•"/>
            </a:pPr>
            <a:r>
              <a:rPr lang="en-GB" dirty="0">
                <a:latin typeface="Comic Sans MS" panose="030F0702030302020204" pitchFamily="66" charset="0"/>
              </a:rPr>
              <a:t>Singing!!</a:t>
            </a:r>
          </a:p>
        </p:txBody>
      </p:sp>
      <p:pic>
        <p:nvPicPr>
          <p:cNvPr id="5" name="Picture 4"/>
          <p:cNvPicPr>
            <a:picLocks noChangeAspect="1"/>
          </p:cNvPicPr>
          <p:nvPr/>
        </p:nvPicPr>
        <p:blipFill>
          <a:blip r:embed="rId2"/>
          <a:stretch>
            <a:fillRect/>
          </a:stretch>
        </p:blipFill>
        <p:spPr>
          <a:xfrm>
            <a:off x="7277644" y="341358"/>
            <a:ext cx="4533900" cy="2838450"/>
          </a:xfrm>
          <a:prstGeom prst="rect">
            <a:avLst/>
          </a:prstGeom>
        </p:spPr>
      </p:pic>
      <p:sp>
        <p:nvSpPr>
          <p:cNvPr id="7" name="Rectangle 6"/>
          <p:cNvSpPr/>
          <p:nvPr/>
        </p:nvSpPr>
        <p:spPr>
          <a:xfrm>
            <a:off x="349956" y="1225267"/>
            <a:ext cx="6507237" cy="1754326"/>
          </a:xfrm>
          <a:prstGeom prst="rect">
            <a:avLst/>
          </a:prstGeom>
        </p:spPr>
        <p:txBody>
          <a:bodyPr wrap="square">
            <a:spAutoFit/>
          </a:bodyPr>
          <a:lstStyle/>
          <a:p>
            <a:r>
              <a:rPr lang="en-GB" b="1" dirty="0">
                <a:latin typeface="Comic Sans MS" panose="030F0702030302020204" pitchFamily="66" charset="0"/>
              </a:rPr>
              <a:t>KS2 is a crucial period for times tables learning. </a:t>
            </a:r>
          </a:p>
          <a:p>
            <a:endParaRPr lang="en-GB" b="1" dirty="0">
              <a:latin typeface="Comic Sans MS" panose="030F0702030302020204" pitchFamily="66" charset="0"/>
            </a:endParaRPr>
          </a:p>
          <a:p>
            <a:r>
              <a:rPr lang="en-GB" b="1" dirty="0">
                <a:latin typeface="Comic Sans MS" panose="030F0702030302020204" pitchFamily="66" charset="0"/>
              </a:rPr>
              <a:t>We have times table lessons daily as well as covering them in maths lessons. We encourage you to still use TTRS as much as possible as times tables underpin lots of areas of maths, science and computing.</a:t>
            </a:r>
          </a:p>
        </p:txBody>
      </p:sp>
    </p:spTree>
    <p:extLst>
      <p:ext uri="{BB962C8B-B14F-4D97-AF65-F5344CB8AC3E}">
        <p14:creationId xmlns:p14="http://schemas.microsoft.com/office/powerpoint/2010/main" val="2626689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u="sng" dirty="0"/>
              <a:t>Strategies and rewards</a:t>
            </a:r>
            <a:endParaRPr lang="en-GB" dirty="0"/>
          </a:p>
        </p:txBody>
      </p:sp>
      <p:sp>
        <p:nvSpPr>
          <p:cNvPr id="3" name="Content Placeholder 2"/>
          <p:cNvSpPr>
            <a:spLocks noGrp="1"/>
          </p:cNvSpPr>
          <p:nvPr>
            <p:ph idx="1"/>
          </p:nvPr>
        </p:nvSpPr>
        <p:spPr/>
        <p:txBody>
          <a:bodyPr>
            <a:noAutofit/>
          </a:bodyPr>
          <a:lstStyle/>
          <a:p>
            <a:pPr marL="0" indent="0">
              <a:buNone/>
            </a:pPr>
            <a:r>
              <a:rPr lang="en-GB" sz="2800" dirty="0"/>
              <a:t>Golden balls</a:t>
            </a:r>
          </a:p>
          <a:p>
            <a:pPr marL="0" indent="0">
              <a:buNone/>
            </a:pPr>
            <a:r>
              <a:rPr lang="en-GB" sz="2800" dirty="0"/>
              <a:t>House points</a:t>
            </a:r>
          </a:p>
          <a:p>
            <a:pPr marL="0" indent="0">
              <a:buNone/>
            </a:pPr>
            <a:r>
              <a:rPr lang="en-GB" sz="2800" dirty="0"/>
              <a:t>Dojos</a:t>
            </a:r>
          </a:p>
          <a:p>
            <a:pPr marL="0" indent="0">
              <a:buNone/>
            </a:pPr>
            <a:r>
              <a:rPr lang="en-GB" sz="2800" dirty="0"/>
              <a:t>Certificate of Achievement</a:t>
            </a:r>
          </a:p>
          <a:p>
            <a:pPr marL="0" indent="0">
              <a:buNone/>
            </a:pPr>
            <a:r>
              <a:rPr lang="en-GB" sz="2800" dirty="0"/>
              <a:t>Celebration of work with </a:t>
            </a:r>
            <a:r>
              <a:rPr lang="en-GB" sz="2800" dirty="0" err="1"/>
              <a:t>Headteacher</a:t>
            </a:r>
            <a:endParaRPr lang="en-GB" sz="2800" dirty="0"/>
          </a:p>
          <a:p>
            <a:pPr marL="0" indent="0">
              <a:buNone/>
            </a:pPr>
            <a:endParaRPr lang="en-GB" sz="2800" dirty="0"/>
          </a:p>
          <a:p>
            <a:pPr marL="0" indent="0">
              <a:buNone/>
            </a:pPr>
            <a:r>
              <a:rPr lang="en-GB" sz="2800" dirty="0"/>
              <a:t> </a:t>
            </a:r>
          </a:p>
        </p:txBody>
      </p:sp>
      <p:pic>
        <p:nvPicPr>
          <p:cNvPr id="4" name="Picture 3" descr="&lt;strong&gt;gold&lt;/strong&gt; soccer &lt;strong&gt;ball&lt;/strong&gt; free image | Peakpx"/>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1686" y="2369954"/>
            <a:ext cx="2013525" cy="1510144"/>
          </a:xfrm>
          <a:prstGeom prst="rect">
            <a:avLst/>
          </a:prstGeom>
        </p:spPr>
      </p:pic>
      <p:pic>
        <p:nvPicPr>
          <p:cNvPr id="1026" name="Picture 2" descr="1 House Point' Stamper | 21mm | Black Ink | Teacher Sta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37882" y="251315"/>
            <a:ext cx="2423005" cy="24230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8451182" y="4522484"/>
            <a:ext cx="2366044" cy="1725916"/>
          </a:xfrm>
          <a:prstGeom prst="rect">
            <a:avLst/>
          </a:prstGeom>
        </p:spPr>
      </p:pic>
    </p:spTree>
    <p:extLst>
      <p:ext uri="{BB962C8B-B14F-4D97-AF65-F5344CB8AC3E}">
        <p14:creationId xmlns:p14="http://schemas.microsoft.com/office/powerpoint/2010/main" val="1797231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FE28B-412A-8280-EFCF-8A7CE2A24B20}"/>
              </a:ext>
            </a:extLst>
          </p:cNvPr>
          <p:cNvSpPr>
            <a:spLocks noGrp="1"/>
          </p:cNvSpPr>
          <p:nvPr>
            <p:ph type="title"/>
          </p:nvPr>
        </p:nvSpPr>
        <p:spPr/>
        <p:txBody>
          <a:bodyPr/>
          <a:lstStyle/>
          <a:p>
            <a:r>
              <a:rPr lang="en-GB" dirty="0"/>
              <a:t>Friday celebration assembly</a:t>
            </a:r>
          </a:p>
        </p:txBody>
      </p:sp>
      <p:sp>
        <p:nvSpPr>
          <p:cNvPr id="3" name="Content Placeholder 2">
            <a:extLst>
              <a:ext uri="{FF2B5EF4-FFF2-40B4-BE49-F238E27FC236}">
                <a16:creationId xmlns:a16="http://schemas.microsoft.com/office/drawing/2014/main" id="{B7B9C2A8-CD71-6699-42D5-92256B44F5E9}"/>
              </a:ext>
            </a:extLst>
          </p:cNvPr>
          <p:cNvSpPr>
            <a:spLocks noGrp="1"/>
          </p:cNvSpPr>
          <p:nvPr>
            <p:ph idx="1"/>
          </p:nvPr>
        </p:nvSpPr>
        <p:spPr>
          <a:xfrm>
            <a:off x="685801" y="2142067"/>
            <a:ext cx="10131425" cy="1749213"/>
          </a:xfrm>
        </p:spPr>
        <p:txBody>
          <a:bodyPr>
            <a:normAutofit/>
          </a:bodyPr>
          <a:lstStyle/>
          <a:p>
            <a:pPr marL="0" indent="0" algn="ctr">
              <a:buNone/>
            </a:pPr>
            <a:r>
              <a:rPr lang="en-GB" sz="2000" dirty="0"/>
              <a:t>Friday celebration assemblies will still be held on a Friday morning but this year – you’re invited!</a:t>
            </a:r>
          </a:p>
          <a:p>
            <a:pPr marL="0" indent="0" algn="ctr">
              <a:buNone/>
            </a:pPr>
            <a:endParaRPr lang="en-GB" sz="2000" dirty="0"/>
          </a:p>
          <a:p>
            <a:pPr marL="0" indent="0" algn="ctr">
              <a:buNone/>
            </a:pPr>
            <a:r>
              <a:rPr lang="en-GB" sz="2000" dirty="0"/>
              <a:t>If your child has received a certificate, you will be notified a week prior and have the opportunity to come in and see your child obtain their certificate in assembly!</a:t>
            </a:r>
          </a:p>
        </p:txBody>
      </p:sp>
      <p:pic>
        <p:nvPicPr>
          <p:cNvPr id="4" name="Picture 3" descr="55,544 Glitter Gold Star Stock Photos - Free &amp; Royalty-Free Stock Photos from Dreamstime">
            <a:extLst>
              <a:ext uri="{FF2B5EF4-FFF2-40B4-BE49-F238E27FC236}">
                <a16:creationId xmlns:a16="http://schemas.microsoft.com/office/drawing/2014/main" id="{46E5062A-218E-A642-57B9-860BAE716721}"/>
              </a:ext>
            </a:extLst>
          </p:cNvPr>
          <p:cNvPicPr>
            <a:picLocks noChangeAspect="1"/>
          </p:cNvPicPr>
          <p:nvPr/>
        </p:nvPicPr>
        <p:blipFill>
          <a:blip r:embed="rId2"/>
          <a:stretch>
            <a:fillRect/>
          </a:stretch>
        </p:blipFill>
        <p:spPr>
          <a:xfrm>
            <a:off x="4381818" y="3967480"/>
            <a:ext cx="2739390" cy="2739390"/>
          </a:xfrm>
          <a:prstGeom prst="rect">
            <a:avLst/>
          </a:prstGeom>
        </p:spPr>
      </p:pic>
    </p:spTree>
    <p:extLst>
      <p:ext uri="{BB962C8B-B14F-4D97-AF65-F5344CB8AC3E}">
        <p14:creationId xmlns:p14="http://schemas.microsoft.com/office/powerpoint/2010/main" val="3042623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u="sng" dirty="0"/>
              <a:t>Dates for parents evening</a:t>
            </a:r>
          </a:p>
        </p:txBody>
      </p:sp>
      <p:sp>
        <p:nvSpPr>
          <p:cNvPr id="3" name="Content Placeholder 2"/>
          <p:cNvSpPr>
            <a:spLocks noGrp="1"/>
          </p:cNvSpPr>
          <p:nvPr>
            <p:ph idx="1"/>
          </p:nvPr>
        </p:nvSpPr>
        <p:spPr/>
        <p:txBody>
          <a:bodyPr>
            <a:normAutofit/>
          </a:bodyPr>
          <a:lstStyle/>
          <a:p>
            <a:r>
              <a:rPr lang="en-GB" sz="4400" dirty="0"/>
              <a:t>Tuesday 20</a:t>
            </a:r>
            <a:r>
              <a:rPr lang="en-GB" sz="4400" baseline="30000" dirty="0"/>
              <a:t>th</a:t>
            </a:r>
            <a:r>
              <a:rPr lang="en-GB" sz="4400" dirty="0"/>
              <a:t> October – 3.45 – 6.30 pm</a:t>
            </a:r>
          </a:p>
          <a:p>
            <a:endParaRPr lang="en-GB" sz="4400" dirty="0"/>
          </a:p>
          <a:p>
            <a:r>
              <a:rPr lang="en-GB" sz="4400" dirty="0"/>
              <a:t>Thursday 22</a:t>
            </a:r>
            <a:r>
              <a:rPr lang="en-GB" sz="4400" baseline="30000" dirty="0"/>
              <a:t>nd</a:t>
            </a:r>
            <a:r>
              <a:rPr lang="en-GB" sz="4400" dirty="0"/>
              <a:t> October – 3.45 – 6.30 pm</a:t>
            </a:r>
          </a:p>
          <a:p>
            <a:endParaRPr lang="en-GB" sz="4400" dirty="0"/>
          </a:p>
        </p:txBody>
      </p:sp>
    </p:spTree>
    <p:extLst>
      <p:ext uri="{BB962C8B-B14F-4D97-AF65-F5344CB8AC3E}">
        <p14:creationId xmlns:p14="http://schemas.microsoft.com/office/powerpoint/2010/main" val="1235225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02" y="312873"/>
            <a:ext cx="4732283" cy="1325563"/>
          </a:xfrm>
        </p:spPr>
        <p:txBody>
          <a:bodyPr>
            <a:normAutofit/>
          </a:bodyPr>
          <a:lstStyle/>
          <a:p>
            <a:r>
              <a:rPr lang="en-GB" u="sng" dirty="0"/>
              <a:t>What’s coming up?</a:t>
            </a:r>
          </a:p>
        </p:txBody>
      </p:sp>
      <p:sp>
        <p:nvSpPr>
          <p:cNvPr id="3" name="Content Placeholder 2"/>
          <p:cNvSpPr>
            <a:spLocks noGrp="1"/>
          </p:cNvSpPr>
          <p:nvPr>
            <p:ph idx="1"/>
          </p:nvPr>
        </p:nvSpPr>
        <p:spPr>
          <a:xfrm>
            <a:off x="430412" y="1507824"/>
            <a:ext cx="10515600" cy="4351338"/>
          </a:xfrm>
        </p:spPr>
        <p:txBody>
          <a:bodyPr>
            <a:noAutofit/>
          </a:bodyPr>
          <a:lstStyle/>
          <a:p>
            <a:pPr marL="0" indent="0" algn="ctr">
              <a:buNone/>
            </a:pPr>
            <a:endParaRPr lang="en-GB" sz="2800" dirty="0"/>
          </a:p>
          <a:p>
            <a:pPr marL="0" indent="0" algn="ctr">
              <a:buNone/>
            </a:pPr>
            <a:endParaRPr lang="en-GB" sz="2800" dirty="0"/>
          </a:p>
          <a:p>
            <a:pPr marL="0" indent="0" algn="ctr">
              <a:buNone/>
            </a:pPr>
            <a:endParaRPr lang="en-GB" sz="2800" dirty="0"/>
          </a:p>
          <a:p>
            <a:pPr marL="0" indent="0" algn="ctr">
              <a:buNone/>
            </a:pPr>
            <a:r>
              <a:rPr lang="en-GB" sz="2800" dirty="0"/>
              <a:t>Village walk day – 16</a:t>
            </a:r>
            <a:r>
              <a:rPr lang="en-GB" sz="2800" baseline="30000" dirty="0"/>
              <a:t>th</a:t>
            </a:r>
            <a:r>
              <a:rPr lang="en-GB" sz="2800" dirty="0"/>
              <a:t> October</a:t>
            </a:r>
          </a:p>
          <a:p>
            <a:pPr marL="0" indent="0" algn="ctr">
              <a:buNone/>
            </a:pPr>
            <a:r>
              <a:rPr lang="en-GB" sz="2800" dirty="0"/>
              <a:t>Discovery Den opening/Party in the Park – 18</a:t>
            </a:r>
            <a:r>
              <a:rPr lang="en-GB" sz="2800" baseline="30000" dirty="0"/>
              <a:t>th</a:t>
            </a:r>
            <a:r>
              <a:rPr lang="en-GB" sz="2800" dirty="0"/>
              <a:t> September</a:t>
            </a:r>
          </a:p>
          <a:p>
            <a:pPr marL="0" indent="0" algn="ctr">
              <a:buNone/>
            </a:pPr>
            <a:r>
              <a:rPr lang="en-GB" sz="2800" dirty="0"/>
              <a:t>Open mornings for current parents – 29</a:t>
            </a:r>
            <a:r>
              <a:rPr lang="en-GB" sz="2800" baseline="30000" dirty="0"/>
              <a:t>th</a:t>
            </a:r>
            <a:r>
              <a:rPr lang="en-GB" sz="2800" dirty="0"/>
              <a:t> September and 1</a:t>
            </a:r>
            <a:r>
              <a:rPr lang="en-GB" sz="2800" baseline="30000" dirty="0"/>
              <a:t>st</a:t>
            </a:r>
            <a:r>
              <a:rPr lang="en-GB" sz="2800" dirty="0"/>
              <a:t> October 9.30 am, 11.00 am and 2.00 pm.</a:t>
            </a:r>
          </a:p>
          <a:p>
            <a:pPr marL="0" indent="0" algn="ctr">
              <a:buNone/>
            </a:pPr>
            <a:r>
              <a:rPr lang="en-GB" sz="2800" dirty="0"/>
              <a:t>School Disco – 1</a:t>
            </a:r>
            <a:r>
              <a:rPr lang="en-GB" sz="2800" baseline="30000" dirty="0"/>
              <a:t>st</a:t>
            </a:r>
            <a:r>
              <a:rPr lang="en-GB" sz="2800" dirty="0"/>
              <a:t> October</a:t>
            </a:r>
          </a:p>
          <a:p>
            <a:pPr marL="0" indent="0" algn="ctr">
              <a:buNone/>
            </a:pPr>
            <a:r>
              <a:rPr lang="en-GB" sz="2800" dirty="0"/>
              <a:t>Inset day – 23</a:t>
            </a:r>
            <a:r>
              <a:rPr lang="en-GB" sz="2800" baseline="30000" dirty="0"/>
              <a:t>rd</a:t>
            </a:r>
            <a:r>
              <a:rPr lang="en-GB" sz="2800" dirty="0"/>
              <a:t> October</a:t>
            </a:r>
          </a:p>
          <a:p>
            <a:pPr marL="0" indent="0" algn="ctr">
              <a:buNone/>
            </a:pPr>
            <a:endParaRPr lang="en-GB" sz="2800" dirty="0"/>
          </a:p>
          <a:p>
            <a:pPr marL="0" indent="0" algn="ctr">
              <a:buNone/>
            </a:pPr>
            <a:endParaRPr lang="en-GB" sz="2800" dirty="0"/>
          </a:p>
          <a:p>
            <a:pPr marL="0" indent="0" algn="ctr">
              <a:buNone/>
            </a:pPr>
            <a:r>
              <a:rPr lang="en-GB" sz="2800" dirty="0"/>
              <a:t> </a:t>
            </a:r>
          </a:p>
          <a:p>
            <a:pPr marL="0" indent="0" algn="ctr">
              <a:buNone/>
            </a:pPr>
            <a:endParaRPr lang="en-GB" sz="2800" dirty="0"/>
          </a:p>
        </p:txBody>
      </p:sp>
    </p:spTree>
    <p:extLst>
      <p:ext uri="{BB962C8B-B14F-4D97-AF65-F5344CB8AC3E}">
        <p14:creationId xmlns:p14="http://schemas.microsoft.com/office/powerpoint/2010/main" val="778140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7E88EF16378C49BCCE1BA04437F090" ma:contentTypeVersion="16" ma:contentTypeDescription="Create a new document." ma:contentTypeScope="" ma:versionID="5f77c330d98259cb0df3306eaa3ab795">
  <xsd:schema xmlns:xsd="http://www.w3.org/2001/XMLSchema" xmlns:xs="http://www.w3.org/2001/XMLSchema" xmlns:p="http://schemas.microsoft.com/office/2006/metadata/properties" xmlns:ns2="75568dad-b5c5-4cf2-a6b0-39dc9b1df1eb" xmlns:ns3="43c089dc-c958-4256-9b16-0f52778fb305" targetNamespace="http://schemas.microsoft.com/office/2006/metadata/properties" ma:root="true" ma:fieldsID="a3d93ebeb13c02cb6f0a95e6687fbd36" ns2:_="" ns3:_="">
    <xsd:import namespace="75568dad-b5c5-4cf2-a6b0-39dc9b1df1eb"/>
    <xsd:import namespace="43c089dc-c958-4256-9b16-0f52778fb30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568dad-b5c5-4cf2-a6b0-39dc9b1df1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f9158f6-0cae-4863-ae72-33153154487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3c089dc-c958-4256-9b16-0f52778fb30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cccf760-e128-41be-9c9e-b63174cfbd47}" ma:internalName="TaxCatchAll" ma:showField="CatchAllData" ma:web="43c089dc-c958-4256-9b16-0f52778fb3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568dad-b5c5-4cf2-a6b0-39dc9b1df1eb">
      <Terms xmlns="http://schemas.microsoft.com/office/infopath/2007/PartnerControls"/>
    </lcf76f155ced4ddcb4097134ff3c332f>
    <TaxCatchAll xmlns="43c089dc-c958-4256-9b16-0f52778fb305" xsi:nil="true"/>
  </documentManagement>
</p:properties>
</file>

<file path=customXml/itemProps1.xml><?xml version="1.0" encoding="utf-8"?>
<ds:datastoreItem xmlns:ds="http://schemas.openxmlformats.org/officeDocument/2006/customXml" ds:itemID="{DA77A68D-63E9-41F8-80D1-C0D94F8F82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568dad-b5c5-4cf2-a6b0-39dc9b1df1eb"/>
    <ds:schemaRef ds:uri="43c089dc-c958-4256-9b16-0f52778fb3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A86D7E-9BE9-44D8-BEEE-860E27919DD0}">
  <ds:schemaRefs>
    <ds:schemaRef ds:uri="http://schemas.microsoft.com/sharepoint/v3/contenttype/forms"/>
  </ds:schemaRefs>
</ds:datastoreItem>
</file>

<file path=customXml/itemProps3.xml><?xml version="1.0" encoding="utf-8"?>
<ds:datastoreItem xmlns:ds="http://schemas.openxmlformats.org/officeDocument/2006/customXml" ds:itemID="{78728494-182D-4189-A236-6465969A689D}">
  <ds:schemaRefs>
    <ds:schemaRef ds:uri="http://purl.org/dc/dcmitype/"/>
    <ds:schemaRef ds:uri="http://schemas.openxmlformats.org/package/2006/metadata/core-properties"/>
    <ds:schemaRef ds:uri="http://schemas.microsoft.com/office/2006/documentManagement/types"/>
    <ds:schemaRef ds:uri="75568dad-b5c5-4cf2-a6b0-39dc9b1df1eb"/>
    <ds:schemaRef ds:uri="43c089dc-c958-4256-9b16-0f52778fb305"/>
    <ds:schemaRef ds:uri="http://www.w3.org/XML/1998/namespace"/>
    <ds:schemaRef ds:uri="http://purl.org/dc/terms/"/>
    <ds:schemaRef ds:uri="http://schemas.microsoft.com/office/infopath/2007/PartnerControl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TM03457452[[fn=Celestial]]</Template>
  <TotalTime>1542</TotalTime>
  <Words>1162</Words>
  <Application>Microsoft Office PowerPoint</Application>
  <PresentationFormat>Widescreen</PresentationFormat>
  <Paragraphs>110</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Britannic Bold</vt:lpstr>
      <vt:lpstr>Calibri</vt:lpstr>
      <vt:lpstr>Calibri Light</vt:lpstr>
      <vt:lpstr>Comic Sans MS</vt:lpstr>
      <vt:lpstr>Celestial</vt:lpstr>
      <vt:lpstr>Meet the teacher</vt:lpstr>
      <vt:lpstr>The class team</vt:lpstr>
      <vt:lpstr>How to communicate with us</vt:lpstr>
      <vt:lpstr>Ways the school will communicate with you</vt:lpstr>
      <vt:lpstr>Class timetable</vt:lpstr>
      <vt:lpstr>What does my child need in school?</vt:lpstr>
      <vt:lpstr>SCHOOL UNIFORM</vt:lpstr>
      <vt:lpstr>PE/FOREST SCHOOL UNIFORM</vt:lpstr>
      <vt:lpstr>Examples of Topics for the year</vt:lpstr>
      <vt:lpstr>Homework</vt:lpstr>
      <vt:lpstr>Expectations with reading AND LEXIA</vt:lpstr>
      <vt:lpstr>Times tables </vt:lpstr>
      <vt:lpstr>Strategies and rewards</vt:lpstr>
      <vt:lpstr>Friday celebration assembly</vt:lpstr>
      <vt:lpstr>Dates for parents evening</vt:lpstr>
      <vt:lpstr>What’s coming up?</vt:lpstr>
    </vt:vector>
  </TitlesOfParts>
  <Company>Offham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Emily John</dc:creator>
  <cp:lastModifiedBy>LRose</cp:lastModifiedBy>
  <cp:revision>27</cp:revision>
  <dcterms:created xsi:type="dcterms:W3CDTF">2017-09-26T07:25:28Z</dcterms:created>
  <dcterms:modified xsi:type="dcterms:W3CDTF">2026-09-08T12:17:19Z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0x010100217E88EF16378C49BCCE1BA04437F090</vt:lpwstr>
  </property>
</Properties>
</file>